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2" r:id="rId4"/>
    <p:sldId id="273" r:id="rId5"/>
    <p:sldId id="274" r:id="rId6"/>
    <p:sldId id="275" r:id="rId7"/>
    <p:sldId id="258" r:id="rId8"/>
    <p:sldId id="261" r:id="rId9"/>
    <p:sldId id="260" r:id="rId10"/>
    <p:sldId id="259" r:id="rId11"/>
    <p:sldId id="269" r:id="rId12"/>
    <p:sldId id="266" r:id="rId13"/>
    <p:sldId id="268" r:id="rId14"/>
    <p:sldId id="262" r:id="rId15"/>
    <p:sldId id="265" r:id="rId16"/>
    <p:sldId id="263" r:id="rId17"/>
    <p:sldId id="270" r:id="rId18"/>
    <p:sldId id="271" r:id="rId19"/>
    <p:sldId id="267" r:id="rId20"/>
    <p:sldId id="278" r:id="rId21"/>
    <p:sldId id="276" r:id="rId22"/>
    <p:sldId id="277" r:id="rId23"/>
    <p:sldId id="264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C9FF"/>
    <a:srgbClr val="CC99FF"/>
    <a:srgbClr val="FFFF99"/>
    <a:srgbClr val="FF9933"/>
    <a:srgbClr val="FFCC00"/>
    <a:srgbClr val="FFCCFF"/>
    <a:srgbClr val="D9D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1" d="100"/>
          <a:sy n="81" d="100"/>
        </p:scale>
        <p:origin x="677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tmp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tmp>
</file>

<file path=ppt/media/image2.png>
</file>

<file path=ppt/media/image20.tmp>
</file>

<file path=ppt/media/image21.tmp>
</file>

<file path=ppt/media/image22.tmp>
</file>

<file path=ppt/media/image23.png>
</file>

<file path=ppt/media/image24.jpg>
</file>

<file path=ppt/media/image25.jpeg>
</file>

<file path=ppt/media/image26.jp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tmp>
</file>

<file path=ppt/media/image45.png>
</file>

<file path=ppt/media/image46.png>
</file>

<file path=ppt/media/image47.png>
</file>

<file path=ppt/media/image48.png>
</file>

<file path=ppt/media/image49.tmp>
</file>

<file path=ppt/media/image5.png>
</file>

<file path=ppt/media/image50.tmp>
</file>

<file path=ppt/media/image51.jpeg>
</file>

<file path=ppt/media/image52.png>
</file>

<file path=ppt/media/image53.png>
</file>

<file path=ppt/media/image54.png>
</file>

<file path=ppt/media/image55.jpeg>
</file>

<file path=ppt/media/image56.png>
</file>

<file path=ppt/media/image57.png>
</file>

<file path=ppt/media/image58.png>
</file>

<file path=ppt/media/image6.png>
</file>

<file path=ppt/media/image7.jpeg>
</file>

<file path=ppt/media/image8.png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 smtClean="0"/>
              <a:t>Click to edit Master subtitle style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7013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4789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730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7563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199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1150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3730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0279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036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7984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8826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 smtClean="0"/>
              <a:t>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E2E75-569D-44E7-9CD5-12E1E8AA751D}" type="datetimeFigureOut">
              <a:rPr lang="zh-TW" altLang="en-US" smtClean="0"/>
              <a:t>2024/9/11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0B385-64DD-4A1F-8209-8BB8805C8E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3814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3.png"/><Relationship Id="rId7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m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mp"/><Relationship Id="rId5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5.jpeg"/><Relationship Id="rId7" Type="http://schemas.openxmlformats.org/officeDocument/2006/relationships/image" Target="../media/image29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image" Target="../media/image4.jpeg"/><Relationship Id="rId7" Type="http://schemas.openxmlformats.org/officeDocument/2006/relationships/image" Target="../media/image3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3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8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24.jpg"/><Relationship Id="rId4" Type="http://schemas.openxmlformats.org/officeDocument/2006/relationships/image" Target="../media/image3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5.png"/><Relationship Id="rId7" Type="http://schemas.openxmlformats.org/officeDocument/2006/relationships/image" Target="../media/image4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9" Type="http://schemas.openxmlformats.org/officeDocument/2006/relationships/image" Target="../media/image44.tm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tmp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tmp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4.png"/><Relationship Id="rId7" Type="http://schemas.openxmlformats.org/officeDocument/2006/relationships/image" Target="../media/image55.jpe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5.png"/><Relationship Id="rId10" Type="http://schemas.openxmlformats.org/officeDocument/2006/relationships/image" Target="../media/image11.jpeg"/><Relationship Id="rId4" Type="http://schemas.openxmlformats.org/officeDocument/2006/relationships/image" Target="../media/image4.jpeg"/><Relationship Id="rId9" Type="http://schemas.openxmlformats.org/officeDocument/2006/relationships/image" Target="../media/image5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11.jpeg"/><Relationship Id="rId4" Type="http://schemas.openxmlformats.org/officeDocument/2006/relationships/image" Target="../media/image5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598" y="3323170"/>
            <a:ext cx="1219618" cy="1701733"/>
          </a:xfrm>
          <a:prstGeom prst="rect">
            <a:avLst/>
          </a:prstGeom>
        </p:spPr>
      </p:pic>
      <p:pic>
        <p:nvPicPr>
          <p:cNvPr id="11" name="Picture 10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258" y="3649287"/>
            <a:ext cx="1301670" cy="136496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540328" y="897775"/>
            <a:ext cx="1629293" cy="2477192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" name="Group 12"/>
          <p:cNvGrpSpPr/>
          <p:nvPr/>
        </p:nvGrpSpPr>
        <p:grpSpPr>
          <a:xfrm>
            <a:off x="490453" y="791976"/>
            <a:ext cx="1371598" cy="355180"/>
            <a:chOff x="490453" y="791976"/>
            <a:chExt cx="1371598" cy="355180"/>
          </a:xfrm>
        </p:grpSpPr>
        <p:sp>
          <p:nvSpPr>
            <p:cNvPr id="14" name="Rounded Rectangle 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pic>
        <p:nvPicPr>
          <p:cNvPr id="17" name="Picture 16" descr="Screen Clippi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12" y="1252955"/>
            <a:ext cx="1433729" cy="2024636"/>
          </a:xfrm>
          <a:prstGeom prst="rect">
            <a:avLst/>
          </a:prstGeom>
        </p:spPr>
      </p:pic>
      <p:sp>
        <p:nvSpPr>
          <p:cNvPr id="18" name="Rounded Rectangle 17"/>
          <p:cNvSpPr/>
          <p:nvPr/>
        </p:nvSpPr>
        <p:spPr>
          <a:xfrm>
            <a:off x="2746814" y="1430544"/>
            <a:ext cx="2028303" cy="121495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" name="Group 18"/>
          <p:cNvGrpSpPr/>
          <p:nvPr/>
        </p:nvGrpSpPr>
        <p:grpSpPr>
          <a:xfrm>
            <a:off x="3256979" y="1243038"/>
            <a:ext cx="1104428" cy="584775"/>
            <a:chOff x="490453" y="791976"/>
            <a:chExt cx="1371598" cy="584775"/>
          </a:xfrm>
        </p:grpSpPr>
        <p:sp>
          <p:nvSpPr>
            <p:cNvPr id="20" name="Rounded Rectangle 1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40330" y="791976"/>
              <a:ext cx="123859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22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947026" y="1769099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820840" y="2161109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ounded Rectangle 23"/>
          <p:cNvSpPr/>
          <p:nvPr/>
        </p:nvSpPr>
        <p:spPr>
          <a:xfrm>
            <a:off x="2295705" y="897774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" name="Group 24"/>
          <p:cNvGrpSpPr/>
          <p:nvPr/>
        </p:nvGrpSpPr>
        <p:grpSpPr>
          <a:xfrm>
            <a:off x="2366783" y="791976"/>
            <a:ext cx="2365719" cy="584775"/>
            <a:chOff x="490453" y="791976"/>
            <a:chExt cx="1371598" cy="584775"/>
          </a:xfrm>
        </p:grpSpPr>
        <p:sp>
          <p:nvSpPr>
            <p:cNvPr id="26" name="Rounded Rectangle 2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0329" y="791976"/>
              <a:ext cx="1238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31" name="Down Arrow 30"/>
          <p:cNvSpPr/>
          <p:nvPr/>
        </p:nvSpPr>
        <p:spPr>
          <a:xfrm>
            <a:off x="3531618" y="2695002"/>
            <a:ext cx="272094" cy="5388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Rounded Rectangle 31"/>
          <p:cNvSpPr/>
          <p:nvPr/>
        </p:nvSpPr>
        <p:spPr>
          <a:xfrm>
            <a:off x="2366784" y="3266519"/>
            <a:ext cx="2743196" cy="181503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3" name="Group 32"/>
          <p:cNvGrpSpPr/>
          <p:nvPr/>
        </p:nvGrpSpPr>
        <p:grpSpPr>
          <a:xfrm>
            <a:off x="4048868" y="3096295"/>
            <a:ext cx="800793" cy="355180"/>
            <a:chOff x="490453" y="791976"/>
            <a:chExt cx="1371598" cy="355180"/>
          </a:xfrm>
        </p:grpSpPr>
        <p:sp>
          <p:nvSpPr>
            <p:cNvPr id="34" name="Rounded Rectangle 3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36" name="Rounded Rectangle 35"/>
          <p:cNvSpPr/>
          <p:nvPr/>
        </p:nvSpPr>
        <p:spPr>
          <a:xfrm>
            <a:off x="5388871" y="897774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5459949" y="791976"/>
            <a:ext cx="2312451" cy="584775"/>
            <a:chOff x="490453" y="791976"/>
            <a:chExt cx="1371598" cy="584775"/>
          </a:xfrm>
        </p:grpSpPr>
        <p:sp>
          <p:nvSpPr>
            <p:cNvPr id="38" name="Rounded Rectangle 3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40329" y="791976"/>
              <a:ext cx="1238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2468597" y="5719912"/>
            <a:ext cx="839084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康海晴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第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zh-TW" altLang="en-US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29595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0021" y="0"/>
            <a:ext cx="1564178" cy="370478"/>
          </a:xfrm>
        </p:spPr>
        <p:txBody>
          <a:bodyPr>
            <a:normAutofit fontScale="90000"/>
          </a:bodyPr>
          <a:lstStyle/>
          <a:p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RAG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流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程</a:t>
            </a:r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7/15</a:t>
            </a:r>
            <a:endParaRPr lang="zh-TW" altLang="en-US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2561319" y="2473137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2632398" y="2245901"/>
            <a:ext cx="2312451" cy="355180"/>
            <a:chOff x="490453" y="791976"/>
            <a:chExt cx="1371598" cy="355180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2803264" y="2853395"/>
            <a:ext cx="2443666" cy="7881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3196293" y="2703979"/>
            <a:ext cx="1590489" cy="307777"/>
            <a:chOff x="490453" y="773172"/>
            <a:chExt cx="1371598" cy="382903"/>
          </a:xfrm>
        </p:grpSpPr>
        <p:sp>
          <p:nvSpPr>
            <p:cNvPr id="19" name="Rounded Rectangle 1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782090" y="2961687"/>
            <a:ext cx="250717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海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3028275" y="3883736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3186341" y="3731230"/>
            <a:ext cx="1590489" cy="306227"/>
            <a:chOff x="490453" y="791976"/>
            <a:chExt cx="1371598" cy="355180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679983" y="4562555"/>
            <a:ext cx="546860" cy="413548"/>
            <a:chOff x="1162185" y="5314693"/>
            <a:chExt cx="656163" cy="482992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669868" y="4078441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048145" y="4292308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306566" y="4296650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38" name="Straight Arrow Connector 37"/>
          <p:cNvCxnSpPr>
            <a:stCxn id="27" idx="2"/>
            <a:endCxn id="33" idx="5"/>
          </p:cNvCxnSpPr>
          <p:nvPr/>
        </p:nvCxnSpPr>
        <p:spPr>
          <a:xfrm flipH="1" flipV="1">
            <a:off x="3464893" y="4626443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8" idx="0"/>
            <a:endCxn id="30" idx="4"/>
          </p:cNvCxnSpPr>
          <p:nvPr/>
        </p:nvCxnSpPr>
        <p:spPr>
          <a:xfrm flipH="1" flipV="1">
            <a:off x="3946266" y="4469905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6"/>
            <a:endCxn id="36" idx="3"/>
          </p:cNvCxnSpPr>
          <p:nvPr/>
        </p:nvCxnSpPr>
        <p:spPr>
          <a:xfrm flipV="1">
            <a:off x="4162589" y="4630785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2716487" y="2659046"/>
            <a:ext cx="2603859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>
            <a:off x="3919986" y="5039488"/>
            <a:ext cx="272094" cy="33303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3162249" y="5354533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ounded Rectangle 43"/>
          <p:cNvSpPr/>
          <p:nvPr/>
        </p:nvSpPr>
        <p:spPr>
          <a:xfrm>
            <a:off x="3083399" y="6301878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" name="Group 44"/>
          <p:cNvGrpSpPr/>
          <p:nvPr/>
        </p:nvGrpSpPr>
        <p:grpSpPr>
          <a:xfrm>
            <a:off x="3229298" y="6115206"/>
            <a:ext cx="1590489" cy="307777"/>
            <a:chOff x="490453" y="747126"/>
            <a:chExt cx="1371598" cy="411338"/>
          </a:xfrm>
        </p:grpSpPr>
        <p:sp>
          <p:nvSpPr>
            <p:cNvPr id="46" name="Rounded Rectangle 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" name="Down Arrow 47"/>
          <p:cNvSpPr/>
          <p:nvPr/>
        </p:nvSpPr>
        <p:spPr>
          <a:xfrm>
            <a:off x="3872031" y="5901475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3329770" y="636707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5762304" y="2473137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" name="Group 50"/>
          <p:cNvGrpSpPr/>
          <p:nvPr/>
        </p:nvGrpSpPr>
        <p:grpSpPr>
          <a:xfrm>
            <a:off x="5833383" y="2245901"/>
            <a:ext cx="2312451" cy="355180"/>
            <a:chOff x="490453" y="791976"/>
            <a:chExt cx="1371598" cy="355180"/>
          </a:xfrm>
        </p:grpSpPr>
        <p:sp>
          <p:nvSpPr>
            <p:cNvPr id="52" name="Rounded Rectangle 5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9" name="Rounded Rectangle 58"/>
          <p:cNvSpPr/>
          <p:nvPr/>
        </p:nvSpPr>
        <p:spPr>
          <a:xfrm>
            <a:off x="6229260" y="3797189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0" name="Group 59"/>
          <p:cNvGrpSpPr/>
          <p:nvPr/>
        </p:nvGrpSpPr>
        <p:grpSpPr>
          <a:xfrm>
            <a:off x="6387326" y="3653737"/>
            <a:ext cx="1590489" cy="306227"/>
            <a:chOff x="490453" y="791976"/>
            <a:chExt cx="1371598" cy="355180"/>
          </a:xfrm>
        </p:grpSpPr>
        <p:sp>
          <p:nvSpPr>
            <p:cNvPr id="61" name="Rounded Rectangle 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6889864" y="4561557"/>
            <a:ext cx="546860" cy="391464"/>
            <a:chOff x="1191607" y="5340485"/>
            <a:chExt cx="656163" cy="457200"/>
          </a:xfrm>
        </p:grpSpPr>
        <p:sp>
          <p:nvSpPr>
            <p:cNvPr id="64" name="Oval 6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860647" y="4015809"/>
            <a:ext cx="546860" cy="461665"/>
            <a:chOff x="1160454" y="5292371"/>
            <a:chExt cx="656163" cy="539190"/>
          </a:xfrm>
        </p:grpSpPr>
        <p:sp>
          <p:nvSpPr>
            <p:cNvPr id="67" name="Oval 6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288175" y="4248485"/>
            <a:ext cx="546860" cy="461665"/>
            <a:chOff x="1169977" y="5299490"/>
            <a:chExt cx="656163" cy="539190"/>
          </a:xfrm>
        </p:grpSpPr>
        <p:sp>
          <p:nvSpPr>
            <p:cNvPr id="70" name="Oval 6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7498264" y="4316944"/>
            <a:ext cx="546860" cy="461665"/>
            <a:chOff x="1174916" y="5288240"/>
            <a:chExt cx="656163" cy="539190"/>
          </a:xfrm>
        </p:grpSpPr>
        <p:sp>
          <p:nvSpPr>
            <p:cNvPr id="73" name="Oval 7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64" idx="2"/>
            <a:endCxn id="70" idx="5"/>
          </p:cNvCxnSpPr>
          <p:nvPr/>
        </p:nvCxnSpPr>
        <p:spPr>
          <a:xfrm flipH="1" flipV="1">
            <a:off x="6704923" y="4617721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4" idx="0"/>
            <a:endCxn id="67" idx="4"/>
          </p:cNvCxnSpPr>
          <p:nvPr/>
        </p:nvCxnSpPr>
        <p:spPr>
          <a:xfrm flipH="1" flipV="1">
            <a:off x="7142015" y="4448469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4" idx="6"/>
            <a:endCxn id="73" idx="3"/>
          </p:cNvCxnSpPr>
          <p:nvPr/>
        </p:nvCxnSpPr>
        <p:spPr>
          <a:xfrm flipV="1">
            <a:off x="7347949" y="4695812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/>
          <p:cNvSpPr/>
          <p:nvPr/>
        </p:nvSpPr>
        <p:spPr>
          <a:xfrm>
            <a:off x="5917472" y="2659046"/>
            <a:ext cx="2588451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Down Arrow 78"/>
          <p:cNvSpPr/>
          <p:nvPr/>
        </p:nvSpPr>
        <p:spPr>
          <a:xfrm>
            <a:off x="6989608" y="5001564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6364435" y="5346747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ounded Rectangle 80"/>
          <p:cNvSpPr/>
          <p:nvPr/>
        </p:nvSpPr>
        <p:spPr>
          <a:xfrm>
            <a:off x="6267444" y="6319269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2" name="Group 81"/>
          <p:cNvGrpSpPr/>
          <p:nvPr/>
        </p:nvGrpSpPr>
        <p:grpSpPr>
          <a:xfrm>
            <a:off x="6359829" y="6132597"/>
            <a:ext cx="1679832" cy="307777"/>
            <a:chOff x="444302" y="747126"/>
            <a:chExt cx="1448644" cy="411338"/>
          </a:xfrm>
        </p:grpSpPr>
        <p:sp>
          <p:nvSpPr>
            <p:cNvPr id="83" name="Rounded Rectangle 8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85" name="Down Arrow 84"/>
          <p:cNvSpPr/>
          <p:nvPr/>
        </p:nvSpPr>
        <p:spPr>
          <a:xfrm>
            <a:off x="6982658" y="5880843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6513815" y="638446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87" name="Down Arrow 86"/>
          <p:cNvSpPr/>
          <p:nvPr/>
        </p:nvSpPr>
        <p:spPr>
          <a:xfrm rot="16200000">
            <a:off x="5500167" y="4504909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3" name="Rounded Rectangle 102"/>
          <p:cNvSpPr/>
          <p:nvPr/>
        </p:nvSpPr>
        <p:spPr>
          <a:xfrm>
            <a:off x="147063" y="394594"/>
            <a:ext cx="1321723" cy="1926210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22125" y="205013"/>
            <a:ext cx="1177455" cy="361434"/>
            <a:chOff x="490453" y="740382"/>
            <a:chExt cx="1371598" cy="406774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pic>
        <p:nvPicPr>
          <p:cNvPr id="107" name="Picture 106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92" y="652493"/>
            <a:ext cx="1133202" cy="1600247"/>
          </a:xfrm>
          <a:prstGeom prst="rect">
            <a:avLst/>
          </a:prstGeom>
        </p:spPr>
      </p:pic>
      <p:pic>
        <p:nvPicPr>
          <p:cNvPr id="108" name="Picture 107" descr="Screen Clippi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1892" y="670063"/>
            <a:ext cx="1015171" cy="1416468"/>
          </a:xfrm>
          <a:prstGeom prst="rect">
            <a:avLst/>
          </a:prstGeom>
        </p:spPr>
      </p:pic>
      <p:sp>
        <p:nvSpPr>
          <p:cNvPr id="110" name="Rounded Rectangle 109"/>
          <p:cNvSpPr/>
          <p:nvPr/>
        </p:nvSpPr>
        <p:spPr>
          <a:xfrm>
            <a:off x="2177783" y="1001480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1" name="Group 110"/>
          <p:cNvGrpSpPr/>
          <p:nvPr/>
        </p:nvGrpSpPr>
        <p:grpSpPr>
          <a:xfrm>
            <a:off x="2251809" y="827372"/>
            <a:ext cx="1104428" cy="584775"/>
            <a:chOff x="490453" y="791976"/>
            <a:chExt cx="1371598" cy="584775"/>
          </a:xfrm>
        </p:grpSpPr>
        <p:sp>
          <p:nvSpPr>
            <p:cNvPr id="112" name="Rounded Rectangle 11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40330" y="791976"/>
              <a:ext cx="123859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14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377995" y="1206161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251809" y="1598171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Rounded Rectangle 115"/>
          <p:cNvSpPr/>
          <p:nvPr/>
        </p:nvSpPr>
        <p:spPr>
          <a:xfrm>
            <a:off x="1991332" y="566651"/>
            <a:ext cx="6934864" cy="1590114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2091757" y="330303"/>
            <a:ext cx="1194097" cy="368407"/>
            <a:chOff x="490453" y="791976"/>
            <a:chExt cx="1371598" cy="355180"/>
          </a:xfrm>
        </p:grpSpPr>
        <p:sp>
          <p:nvSpPr>
            <p:cNvPr id="118" name="Rounded Rectangle 1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結果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0" name="Down Arrow 119"/>
          <p:cNvSpPr/>
          <p:nvPr/>
        </p:nvSpPr>
        <p:spPr>
          <a:xfrm rot="16200000">
            <a:off x="4622942" y="10350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TextBox 124"/>
          <p:cNvSpPr txBox="1"/>
          <p:nvPr/>
        </p:nvSpPr>
        <p:spPr>
          <a:xfrm>
            <a:off x="4022390" y="107876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取得標記框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6" name="Down Arrow 125"/>
          <p:cNvSpPr/>
          <p:nvPr/>
        </p:nvSpPr>
        <p:spPr>
          <a:xfrm rot="16200000">
            <a:off x="1593558" y="1097084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Rounded Rectangle 129"/>
          <p:cNvSpPr/>
          <p:nvPr/>
        </p:nvSpPr>
        <p:spPr>
          <a:xfrm>
            <a:off x="51888" y="2917144"/>
            <a:ext cx="2246731" cy="387276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1" name="Group 130"/>
          <p:cNvGrpSpPr/>
          <p:nvPr/>
        </p:nvGrpSpPr>
        <p:grpSpPr>
          <a:xfrm>
            <a:off x="159114" y="2724491"/>
            <a:ext cx="2033574" cy="373189"/>
            <a:chOff x="489453" y="791976"/>
            <a:chExt cx="1372598" cy="355180"/>
          </a:xfrm>
        </p:grpSpPr>
        <p:sp>
          <p:nvSpPr>
            <p:cNvPr id="132" name="Rounded Rectangle 13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489453" y="791976"/>
              <a:ext cx="13725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5" name="Rounded Rectangle 134"/>
          <p:cNvSpPr/>
          <p:nvPr/>
        </p:nvSpPr>
        <p:spPr>
          <a:xfrm>
            <a:off x="210609" y="4893525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6" name="Group 135"/>
          <p:cNvGrpSpPr/>
          <p:nvPr/>
        </p:nvGrpSpPr>
        <p:grpSpPr>
          <a:xfrm>
            <a:off x="364106" y="4669989"/>
            <a:ext cx="1590489" cy="307777"/>
            <a:chOff x="490453" y="747126"/>
            <a:chExt cx="1371598" cy="411338"/>
          </a:xfrm>
        </p:grpSpPr>
        <p:sp>
          <p:nvSpPr>
            <p:cNvPr id="137" name="Rounded Rectangle 13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表單分類種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類</a:t>
              </a:r>
            </a:p>
          </p:txBody>
        </p:sp>
      </p:grpSp>
      <p:sp>
        <p:nvSpPr>
          <p:cNvPr id="139" name="TextBox 138"/>
          <p:cNvSpPr txBox="1"/>
          <p:nvPr/>
        </p:nvSpPr>
        <p:spPr>
          <a:xfrm>
            <a:off x="487631" y="4935121"/>
            <a:ext cx="143626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傷病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單</a:t>
            </a:r>
          </a:p>
        </p:txBody>
      </p:sp>
      <p:sp>
        <p:nvSpPr>
          <p:cNvPr id="152" name="Rounded Rectangle 151"/>
          <p:cNvSpPr/>
          <p:nvPr/>
        </p:nvSpPr>
        <p:spPr>
          <a:xfrm>
            <a:off x="157692" y="3318558"/>
            <a:ext cx="2061469" cy="110701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4" name="Group 153"/>
          <p:cNvGrpSpPr/>
          <p:nvPr/>
        </p:nvGrpSpPr>
        <p:grpSpPr>
          <a:xfrm>
            <a:off x="241949" y="3172692"/>
            <a:ext cx="1892953" cy="338554"/>
            <a:chOff x="490453" y="760249"/>
            <a:chExt cx="1371598" cy="421057"/>
          </a:xfrm>
        </p:grpSpPr>
        <p:sp>
          <p:nvSpPr>
            <p:cNvPr id="155" name="Rounded Rectangle 15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5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219929" y="3523772"/>
            <a:ext cx="1949585" cy="8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3" name="Group 162"/>
          <p:cNvGrpSpPr/>
          <p:nvPr/>
        </p:nvGrpSpPr>
        <p:grpSpPr>
          <a:xfrm>
            <a:off x="2180252" y="4271707"/>
            <a:ext cx="817906" cy="2266945"/>
            <a:chOff x="2819316" y="3727498"/>
            <a:chExt cx="711953" cy="2257508"/>
          </a:xfrm>
        </p:grpSpPr>
        <p:sp>
          <p:nvSpPr>
            <p:cNvPr id="161" name="Down Arrow 160"/>
            <p:cNvSpPr/>
            <p:nvPr/>
          </p:nvSpPr>
          <p:spPr>
            <a:xfrm rot="16200000">
              <a:off x="3164614" y="3666176"/>
              <a:ext cx="305334" cy="427977"/>
            </a:xfrm>
            <a:prstGeom prst="downArrow">
              <a:avLst>
                <a:gd name="adj1" fmla="val 47415"/>
                <a:gd name="adj2" fmla="val 63351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Bent-Up Arrow 16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2" name="Down Arrow 141"/>
          <p:cNvSpPr/>
          <p:nvPr/>
        </p:nvSpPr>
        <p:spPr>
          <a:xfrm rot="16200000">
            <a:off x="6807654" y="10350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3" name="TextBox 142"/>
          <p:cNvSpPr txBox="1"/>
          <p:nvPr/>
        </p:nvSpPr>
        <p:spPr>
          <a:xfrm>
            <a:off x="6210371" y="1070468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初步結果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44" name="Picture 143" descr="Screen Clippin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161" y="685487"/>
            <a:ext cx="1301670" cy="1364960"/>
          </a:xfrm>
          <a:prstGeom prst="rect">
            <a:avLst/>
          </a:prstGeom>
        </p:spPr>
      </p:pic>
      <p:sp>
        <p:nvSpPr>
          <p:cNvPr id="3" name="Bent-Up Arrow 2"/>
          <p:cNvSpPr/>
          <p:nvPr/>
        </p:nvSpPr>
        <p:spPr>
          <a:xfrm rot="16200000" flipH="1" flipV="1">
            <a:off x="1963837" y="2509998"/>
            <a:ext cx="1266858" cy="411996"/>
          </a:xfrm>
          <a:prstGeom prst="bentUpArrow">
            <a:avLst>
              <a:gd name="adj1" fmla="val 26497"/>
              <a:gd name="adj2" fmla="val 31599"/>
              <a:gd name="adj3" fmla="val 40807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8" name="Rounded Rectangle 167"/>
          <p:cNvSpPr/>
          <p:nvPr/>
        </p:nvSpPr>
        <p:spPr>
          <a:xfrm>
            <a:off x="6229259" y="2870369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6380798" y="2720953"/>
            <a:ext cx="1590489" cy="307777"/>
            <a:chOff x="490453" y="773172"/>
            <a:chExt cx="1371598" cy="382903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6229260" y="3145653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3" name="Rounded Rectangle 172"/>
          <p:cNvSpPr/>
          <p:nvPr/>
        </p:nvSpPr>
        <p:spPr>
          <a:xfrm>
            <a:off x="205503" y="6246497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4" name="Group 173"/>
          <p:cNvGrpSpPr/>
          <p:nvPr/>
        </p:nvGrpSpPr>
        <p:grpSpPr>
          <a:xfrm>
            <a:off x="359000" y="6022961"/>
            <a:ext cx="1590489" cy="307777"/>
            <a:chOff x="490453" y="747126"/>
            <a:chExt cx="1371598" cy="411338"/>
          </a:xfrm>
        </p:grpSpPr>
        <p:sp>
          <p:nvSpPr>
            <p:cNvPr id="175" name="Rounded Rectangle 17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7" name="TextBox 176"/>
          <p:cNvSpPr txBox="1"/>
          <p:nvPr/>
        </p:nvSpPr>
        <p:spPr>
          <a:xfrm>
            <a:off x="482525" y="6338895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8" name="Down Arrow 177"/>
          <p:cNvSpPr/>
          <p:nvPr/>
        </p:nvSpPr>
        <p:spPr>
          <a:xfrm>
            <a:off x="1052984" y="5792302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9" name="Down Arrow 178"/>
          <p:cNvSpPr/>
          <p:nvPr/>
        </p:nvSpPr>
        <p:spPr>
          <a:xfrm>
            <a:off x="1019072" y="4450768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1" name="Rounded Rectangle 240"/>
          <p:cNvSpPr/>
          <p:nvPr/>
        </p:nvSpPr>
        <p:spPr>
          <a:xfrm>
            <a:off x="9017486" y="2490705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2" name="Group 241"/>
          <p:cNvGrpSpPr/>
          <p:nvPr/>
        </p:nvGrpSpPr>
        <p:grpSpPr>
          <a:xfrm>
            <a:off x="9088565" y="2263469"/>
            <a:ext cx="2312451" cy="355180"/>
            <a:chOff x="490453" y="791976"/>
            <a:chExt cx="1371598" cy="355180"/>
          </a:xfrm>
        </p:grpSpPr>
        <p:sp>
          <p:nvSpPr>
            <p:cNvPr id="243" name="Rounded Rectangle 2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45" name="Rounded Rectangle 244"/>
          <p:cNvSpPr/>
          <p:nvPr/>
        </p:nvSpPr>
        <p:spPr>
          <a:xfrm>
            <a:off x="9350193" y="2681081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Down Arrow 245"/>
          <p:cNvSpPr/>
          <p:nvPr/>
        </p:nvSpPr>
        <p:spPr>
          <a:xfrm>
            <a:off x="10354926" y="4342909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9631899" y="4679917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2" name="Down Arrow 251"/>
          <p:cNvSpPr/>
          <p:nvPr/>
        </p:nvSpPr>
        <p:spPr>
          <a:xfrm rot="20543783">
            <a:off x="10839918" y="5185147"/>
            <a:ext cx="272094" cy="86919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4" name="Down Arrow 253"/>
          <p:cNvSpPr/>
          <p:nvPr/>
        </p:nvSpPr>
        <p:spPr>
          <a:xfrm rot="16200000">
            <a:off x="8713014" y="4522477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5" name="Rounded Rectangle 254"/>
          <p:cNvSpPr/>
          <p:nvPr/>
        </p:nvSpPr>
        <p:spPr>
          <a:xfrm>
            <a:off x="9521687" y="2899872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9673226" y="2750456"/>
            <a:ext cx="1590489" cy="307777"/>
            <a:chOff x="490453" y="773172"/>
            <a:chExt cx="1371598" cy="382903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59" name="TextBox 258"/>
          <p:cNvSpPr txBox="1"/>
          <p:nvPr/>
        </p:nvSpPr>
        <p:spPr>
          <a:xfrm>
            <a:off x="9521687" y="3124471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9529842" y="3829272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9622227" y="3642600"/>
            <a:ext cx="1679832" cy="307777"/>
            <a:chOff x="444302" y="747126"/>
            <a:chExt cx="1448644" cy="41133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64" name="TextBox 263"/>
          <p:cNvSpPr txBox="1"/>
          <p:nvPr/>
        </p:nvSpPr>
        <p:spPr>
          <a:xfrm>
            <a:off x="9776213" y="3894465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65" name="Rounded Rectangle 264"/>
          <p:cNvSpPr/>
          <p:nvPr/>
        </p:nvSpPr>
        <p:spPr>
          <a:xfrm>
            <a:off x="9088944" y="6187656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6" name="Group 265"/>
          <p:cNvGrpSpPr/>
          <p:nvPr/>
        </p:nvGrpSpPr>
        <p:grpSpPr>
          <a:xfrm>
            <a:off x="9138647" y="6001909"/>
            <a:ext cx="1006230" cy="307777"/>
            <a:chOff x="490453" y="747126"/>
            <a:chExt cx="1371598" cy="411338"/>
          </a:xfrm>
        </p:grpSpPr>
        <p:sp>
          <p:nvSpPr>
            <p:cNvPr id="267" name="Rounded Rectangle 26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9188319" y="6296108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70" name="Down Arrow 269"/>
          <p:cNvSpPr/>
          <p:nvPr/>
        </p:nvSpPr>
        <p:spPr>
          <a:xfrm rot="1619803">
            <a:off x="9776616" y="5132897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1" name="TextBox 270"/>
          <p:cNvSpPr txBox="1"/>
          <p:nvPr/>
        </p:nvSpPr>
        <p:spPr>
          <a:xfrm>
            <a:off x="9185913" y="524587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1070176" y="5280737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5" name="Rounded Rectangle 184"/>
          <p:cNvSpPr/>
          <p:nvPr/>
        </p:nvSpPr>
        <p:spPr>
          <a:xfrm>
            <a:off x="10525742" y="6174764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73" name="Group 272"/>
          <p:cNvGrpSpPr/>
          <p:nvPr/>
        </p:nvGrpSpPr>
        <p:grpSpPr>
          <a:xfrm rot="5400000" flipV="1">
            <a:off x="1390787" y="1884056"/>
            <a:ext cx="546194" cy="1110565"/>
            <a:chOff x="2651501" y="3648739"/>
            <a:chExt cx="878910" cy="2720509"/>
          </a:xfrm>
          <a:solidFill>
            <a:schemeClr val="tx1"/>
          </a:solidFill>
        </p:grpSpPr>
        <p:sp>
          <p:nvSpPr>
            <p:cNvPr id="274" name="Down Arrow 273"/>
            <p:cNvSpPr/>
            <p:nvPr/>
          </p:nvSpPr>
          <p:spPr>
            <a:xfrm rot="16200000">
              <a:off x="2994111" y="3766036"/>
              <a:ext cx="653597" cy="419003"/>
            </a:xfrm>
            <a:prstGeom prst="downArrow">
              <a:avLst>
                <a:gd name="adj1" fmla="val 41881"/>
                <a:gd name="adj2" fmla="val 4533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5" name="Bent-Up Arrow 274"/>
            <p:cNvSpPr/>
            <p:nvPr/>
          </p:nvSpPr>
          <p:spPr>
            <a:xfrm>
              <a:off x="2651501" y="3842395"/>
              <a:ext cx="459911" cy="2526853"/>
            </a:xfrm>
            <a:prstGeom prst="bentUpArrow">
              <a:avLst>
                <a:gd name="adj1" fmla="val 46257"/>
                <a:gd name="adj2" fmla="val 11381"/>
                <a:gd name="adj3" fmla="val 522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8519249" y="403418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067378" y="2125844"/>
            <a:ext cx="7056663" cy="2663649"/>
            <a:chOff x="5067378" y="2125844"/>
            <a:chExt cx="7056663" cy="2663649"/>
          </a:xfrm>
          <a:solidFill>
            <a:schemeClr val="tx1"/>
          </a:solidFill>
        </p:grpSpPr>
        <p:sp>
          <p:nvSpPr>
            <p:cNvPr id="279" name="Bent-Up Arrow 278"/>
            <p:cNvSpPr/>
            <p:nvPr/>
          </p:nvSpPr>
          <p:spPr>
            <a:xfrm>
              <a:off x="11945554" y="2125844"/>
              <a:ext cx="169611" cy="2663649"/>
            </a:xfrm>
            <a:prstGeom prst="bentUpArrow">
              <a:avLst>
                <a:gd name="adj1" fmla="val 50000"/>
                <a:gd name="adj2" fmla="val 11381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0" name="Bent-Up Arrow 279"/>
            <p:cNvSpPr/>
            <p:nvPr/>
          </p:nvSpPr>
          <p:spPr>
            <a:xfrm flipH="1" flipV="1">
              <a:off x="5067378" y="2125844"/>
              <a:ext cx="7056663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81" name="TextBox 280"/>
          <p:cNvSpPr txBox="1"/>
          <p:nvPr/>
        </p:nvSpPr>
        <p:spPr>
          <a:xfrm>
            <a:off x="9291338" y="1643022"/>
            <a:ext cx="272568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重複檢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查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比對欄位文字內容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有無錯誤直到完全正確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10625117" y="6283216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grpSp>
        <p:nvGrpSpPr>
          <p:cNvPr id="249" name="Group 248"/>
          <p:cNvGrpSpPr/>
          <p:nvPr/>
        </p:nvGrpSpPr>
        <p:grpSpPr>
          <a:xfrm>
            <a:off x="10410252" y="6001908"/>
            <a:ext cx="1405006" cy="307777"/>
            <a:chOff x="490453" y="747126"/>
            <a:chExt cx="1371598" cy="411338"/>
          </a:xfrm>
        </p:grpSpPr>
        <p:sp>
          <p:nvSpPr>
            <p:cNvPr id="250" name="Rounded Rectangle 24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2495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4065" y="9371"/>
            <a:ext cx="1774266" cy="370478"/>
          </a:xfrm>
        </p:spPr>
        <p:txBody>
          <a:bodyPr>
            <a:normAutofit fontScale="90000"/>
          </a:bodyPr>
          <a:lstStyle/>
          <a:p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RAG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流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程最終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版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561319" y="2473137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2632398" y="2245901"/>
            <a:ext cx="2312451" cy="355180"/>
            <a:chOff x="490453" y="791976"/>
            <a:chExt cx="1371598" cy="355180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2803264" y="2853395"/>
            <a:ext cx="2443666" cy="7881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3196293" y="2703979"/>
            <a:ext cx="1590489" cy="307777"/>
            <a:chOff x="490453" y="773172"/>
            <a:chExt cx="1371598" cy="382903"/>
          </a:xfrm>
        </p:grpSpPr>
        <p:sp>
          <p:nvSpPr>
            <p:cNvPr id="19" name="Rounded Rectangle 1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782090" y="2961687"/>
            <a:ext cx="250717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海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3028275" y="3883736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3186341" y="3731230"/>
            <a:ext cx="1590489" cy="306227"/>
            <a:chOff x="490453" y="791976"/>
            <a:chExt cx="1371598" cy="355180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679983" y="4562555"/>
            <a:ext cx="546860" cy="413548"/>
            <a:chOff x="1162185" y="5314693"/>
            <a:chExt cx="656163" cy="482992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669868" y="4078441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048145" y="4292308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306566" y="4296650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38" name="Straight Arrow Connector 37"/>
          <p:cNvCxnSpPr>
            <a:stCxn id="27" idx="2"/>
            <a:endCxn id="33" idx="5"/>
          </p:cNvCxnSpPr>
          <p:nvPr/>
        </p:nvCxnSpPr>
        <p:spPr>
          <a:xfrm flipH="1" flipV="1">
            <a:off x="3464893" y="4626443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8" idx="0"/>
            <a:endCxn id="30" idx="4"/>
          </p:cNvCxnSpPr>
          <p:nvPr/>
        </p:nvCxnSpPr>
        <p:spPr>
          <a:xfrm flipH="1" flipV="1">
            <a:off x="3946266" y="4469905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6"/>
            <a:endCxn id="36" idx="3"/>
          </p:cNvCxnSpPr>
          <p:nvPr/>
        </p:nvCxnSpPr>
        <p:spPr>
          <a:xfrm flipV="1">
            <a:off x="4162589" y="4630785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2716487" y="2659046"/>
            <a:ext cx="2603859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>
            <a:off x="3919986" y="5039488"/>
            <a:ext cx="272094" cy="33303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3162249" y="5354533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ounded Rectangle 43"/>
          <p:cNvSpPr/>
          <p:nvPr/>
        </p:nvSpPr>
        <p:spPr>
          <a:xfrm>
            <a:off x="3083399" y="6301878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" name="Group 44"/>
          <p:cNvGrpSpPr/>
          <p:nvPr/>
        </p:nvGrpSpPr>
        <p:grpSpPr>
          <a:xfrm>
            <a:off x="3229298" y="6115206"/>
            <a:ext cx="1590489" cy="307777"/>
            <a:chOff x="490453" y="747126"/>
            <a:chExt cx="1371598" cy="411338"/>
          </a:xfrm>
        </p:grpSpPr>
        <p:sp>
          <p:nvSpPr>
            <p:cNvPr id="46" name="Rounded Rectangle 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" name="Down Arrow 47"/>
          <p:cNvSpPr/>
          <p:nvPr/>
        </p:nvSpPr>
        <p:spPr>
          <a:xfrm>
            <a:off x="3872031" y="5901475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3329770" y="636707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5762304" y="2473137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" name="Group 50"/>
          <p:cNvGrpSpPr/>
          <p:nvPr/>
        </p:nvGrpSpPr>
        <p:grpSpPr>
          <a:xfrm>
            <a:off x="5705983" y="2281165"/>
            <a:ext cx="1473606" cy="338554"/>
            <a:chOff x="490453" y="718062"/>
            <a:chExt cx="1371598" cy="454094"/>
          </a:xfrm>
        </p:grpSpPr>
        <p:sp>
          <p:nvSpPr>
            <p:cNvPr id="52" name="Rounded Rectangle 5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06986" y="718062"/>
              <a:ext cx="1355065" cy="454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9" name="Rounded Rectangle 58"/>
          <p:cNvSpPr/>
          <p:nvPr/>
        </p:nvSpPr>
        <p:spPr>
          <a:xfrm>
            <a:off x="6229260" y="3797189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0" name="Group 59"/>
          <p:cNvGrpSpPr/>
          <p:nvPr/>
        </p:nvGrpSpPr>
        <p:grpSpPr>
          <a:xfrm>
            <a:off x="6387326" y="3653737"/>
            <a:ext cx="1590489" cy="306227"/>
            <a:chOff x="490453" y="791976"/>
            <a:chExt cx="1371598" cy="355180"/>
          </a:xfrm>
        </p:grpSpPr>
        <p:sp>
          <p:nvSpPr>
            <p:cNvPr id="61" name="Rounded Rectangle 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6889864" y="4561557"/>
            <a:ext cx="546860" cy="391464"/>
            <a:chOff x="1191607" y="5340485"/>
            <a:chExt cx="656163" cy="457200"/>
          </a:xfrm>
        </p:grpSpPr>
        <p:sp>
          <p:nvSpPr>
            <p:cNvPr id="64" name="Oval 6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860647" y="4015809"/>
            <a:ext cx="546860" cy="461665"/>
            <a:chOff x="1160454" y="5292371"/>
            <a:chExt cx="656163" cy="539190"/>
          </a:xfrm>
        </p:grpSpPr>
        <p:sp>
          <p:nvSpPr>
            <p:cNvPr id="67" name="Oval 6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288175" y="4248485"/>
            <a:ext cx="546860" cy="461665"/>
            <a:chOff x="1169977" y="5299490"/>
            <a:chExt cx="656163" cy="539190"/>
          </a:xfrm>
        </p:grpSpPr>
        <p:sp>
          <p:nvSpPr>
            <p:cNvPr id="70" name="Oval 6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7498264" y="4316944"/>
            <a:ext cx="546860" cy="461665"/>
            <a:chOff x="1174916" y="5288240"/>
            <a:chExt cx="656163" cy="539190"/>
          </a:xfrm>
        </p:grpSpPr>
        <p:sp>
          <p:nvSpPr>
            <p:cNvPr id="73" name="Oval 7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64" idx="2"/>
            <a:endCxn id="70" idx="5"/>
          </p:cNvCxnSpPr>
          <p:nvPr/>
        </p:nvCxnSpPr>
        <p:spPr>
          <a:xfrm flipH="1" flipV="1">
            <a:off x="6704923" y="4617721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4" idx="0"/>
            <a:endCxn id="67" idx="4"/>
          </p:cNvCxnSpPr>
          <p:nvPr/>
        </p:nvCxnSpPr>
        <p:spPr>
          <a:xfrm flipH="1" flipV="1">
            <a:off x="7142015" y="4448469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4" idx="6"/>
            <a:endCxn id="73" idx="3"/>
          </p:cNvCxnSpPr>
          <p:nvPr/>
        </p:nvCxnSpPr>
        <p:spPr>
          <a:xfrm flipV="1">
            <a:off x="7347949" y="4695812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/>
          <p:cNvSpPr/>
          <p:nvPr/>
        </p:nvSpPr>
        <p:spPr>
          <a:xfrm>
            <a:off x="5917472" y="2659046"/>
            <a:ext cx="2588451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Down Arrow 78"/>
          <p:cNvSpPr/>
          <p:nvPr/>
        </p:nvSpPr>
        <p:spPr>
          <a:xfrm>
            <a:off x="6989608" y="5001564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6364435" y="5346747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ounded Rectangle 80"/>
          <p:cNvSpPr/>
          <p:nvPr/>
        </p:nvSpPr>
        <p:spPr>
          <a:xfrm>
            <a:off x="6267444" y="6319269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2" name="Group 81"/>
          <p:cNvGrpSpPr/>
          <p:nvPr/>
        </p:nvGrpSpPr>
        <p:grpSpPr>
          <a:xfrm>
            <a:off x="6359829" y="6132597"/>
            <a:ext cx="1679832" cy="307777"/>
            <a:chOff x="444302" y="747126"/>
            <a:chExt cx="1448644" cy="411338"/>
          </a:xfrm>
        </p:grpSpPr>
        <p:sp>
          <p:nvSpPr>
            <p:cNvPr id="83" name="Rounded Rectangle 8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85" name="Down Arrow 84"/>
          <p:cNvSpPr/>
          <p:nvPr/>
        </p:nvSpPr>
        <p:spPr>
          <a:xfrm>
            <a:off x="6982658" y="5880843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6513815" y="638446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87" name="Down Arrow 86"/>
          <p:cNvSpPr/>
          <p:nvPr/>
        </p:nvSpPr>
        <p:spPr>
          <a:xfrm rot="16200000">
            <a:off x="5500167" y="4504909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3" name="Rounded Rectangle 102"/>
          <p:cNvSpPr/>
          <p:nvPr/>
        </p:nvSpPr>
        <p:spPr>
          <a:xfrm>
            <a:off x="147063" y="394594"/>
            <a:ext cx="1321723" cy="1926210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22125" y="205013"/>
            <a:ext cx="1177455" cy="361434"/>
            <a:chOff x="490453" y="740382"/>
            <a:chExt cx="1371598" cy="406774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10" name="Rounded Rectangle 109"/>
          <p:cNvSpPr/>
          <p:nvPr/>
        </p:nvSpPr>
        <p:spPr>
          <a:xfrm>
            <a:off x="2178357" y="806129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1" name="Group 110"/>
          <p:cNvGrpSpPr/>
          <p:nvPr/>
        </p:nvGrpSpPr>
        <p:grpSpPr>
          <a:xfrm>
            <a:off x="2252383" y="660787"/>
            <a:ext cx="909866" cy="332449"/>
            <a:chOff x="490453" y="746241"/>
            <a:chExt cx="1371598" cy="400915"/>
          </a:xfrm>
        </p:grpSpPr>
        <p:sp>
          <p:nvSpPr>
            <p:cNvPr id="112" name="Rounded Rectangle 11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14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378569" y="1010810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252383" y="1402820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Rounded Rectangle 115"/>
          <p:cNvSpPr/>
          <p:nvPr/>
        </p:nvSpPr>
        <p:spPr>
          <a:xfrm>
            <a:off x="1991332" y="451551"/>
            <a:ext cx="7739732" cy="153049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2091758" y="247434"/>
            <a:ext cx="1194097" cy="368407"/>
            <a:chOff x="490453" y="791976"/>
            <a:chExt cx="1371598" cy="355180"/>
          </a:xfrm>
        </p:grpSpPr>
        <p:sp>
          <p:nvSpPr>
            <p:cNvPr id="118" name="Rounded Rectangle 1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結果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0" name="Down Arrow 119"/>
          <p:cNvSpPr/>
          <p:nvPr/>
        </p:nvSpPr>
        <p:spPr>
          <a:xfrm rot="16200000">
            <a:off x="4622942" y="9199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TextBox 124"/>
          <p:cNvSpPr txBox="1"/>
          <p:nvPr/>
        </p:nvSpPr>
        <p:spPr>
          <a:xfrm>
            <a:off x="4022390" y="96366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取得標記框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6" name="Down Arrow 125"/>
          <p:cNvSpPr/>
          <p:nvPr/>
        </p:nvSpPr>
        <p:spPr>
          <a:xfrm rot="16200000">
            <a:off x="1593558" y="1097084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Rounded Rectangle 129"/>
          <p:cNvSpPr/>
          <p:nvPr/>
        </p:nvSpPr>
        <p:spPr>
          <a:xfrm>
            <a:off x="51888" y="2917144"/>
            <a:ext cx="2246731" cy="387276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1" name="Group 130"/>
          <p:cNvGrpSpPr/>
          <p:nvPr/>
        </p:nvGrpSpPr>
        <p:grpSpPr>
          <a:xfrm>
            <a:off x="159114" y="2724491"/>
            <a:ext cx="2033574" cy="373189"/>
            <a:chOff x="489453" y="791976"/>
            <a:chExt cx="1372598" cy="355180"/>
          </a:xfrm>
        </p:grpSpPr>
        <p:sp>
          <p:nvSpPr>
            <p:cNvPr id="132" name="Rounded Rectangle 13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489453" y="791976"/>
              <a:ext cx="13725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5" name="Rounded Rectangle 134"/>
          <p:cNvSpPr/>
          <p:nvPr/>
        </p:nvSpPr>
        <p:spPr>
          <a:xfrm>
            <a:off x="210609" y="4893525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6" name="Group 135"/>
          <p:cNvGrpSpPr/>
          <p:nvPr/>
        </p:nvGrpSpPr>
        <p:grpSpPr>
          <a:xfrm>
            <a:off x="364106" y="4669989"/>
            <a:ext cx="1590489" cy="307777"/>
            <a:chOff x="490453" y="747126"/>
            <a:chExt cx="1371598" cy="411338"/>
          </a:xfrm>
        </p:grpSpPr>
        <p:sp>
          <p:nvSpPr>
            <p:cNvPr id="137" name="Rounded Rectangle 13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表單分類種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類</a:t>
              </a:r>
            </a:p>
          </p:txBody>
        </p:sp>
      </p:grpSp>
      <p:sp>
        <p:nvSpPr>
          <p:cNvPr id="139" name="TextBox 138"/>
          <p:cNvSpPr txBox="1"/>
          <p:nvPr/>
        </p:nvSpPr>
        <p:spPr>
          <a:xfrm>
            <a:off x="493291" y="5028131"/>
            <a:ext cx="143626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2" name="Rounded Rectangle 151"/>
          <p:cNvSpPr/>
          <p:nvPr/>
        </p:nvSpPr>
        <p:spPr>
          <a:xfrm>
            <a:off x="157692" y="3318558"/>
            <a:ext cx="2061469" cy="110701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4" name="Group 153"/>
          <p:cNvGrpSpPr/>
          <p:nvPr/>
        </p:nvGrpSpPr>
        <p:grpSpPr>
          <a:xfrm>
            <a:off x="241949" y="3172692"/>
            <a:ext cx="1892953" cy="338554"/>
            <a:chOff x="490453" y="760249"/>
            <a:chExt cx="1371598" cy="421057"/>
          </a:xfrm>
        </p:grpSpPr>
        <p:sp>
          <p:nvSpPr>
            <p:cNvPr id="155" name="Rounded Rectangle 15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訓練好的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模型</a:t>
              </a:r>
            </a:p>
          </p:txBody>
        </p:sp>
      </p:grpSp>
      <p:pic>
        <p:nvPicPr>
          <p:cNvPr id="15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219929" y="3523772"/>
            <a:ext cx="1949585" cy="8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3" name="Group 162"/>
          <p:cNvGrpSpPr/>
          <p:nvPr/>
        </p:nvGrpSpPr>
        <p:grpSpPr>
          <a:xfrm>
            <a:off x="2180252" y="4271707"/>
            <a:ext cx="817906" cy="2266945"/>
            <a:chOff x="2819316" y="3727498"/>
            <a:chExt cx="711953" cy="2257508"/>
          </a:xfrm>
        </p:grpSpPr>
        <p:sp>
          <p:nvSpPr>
            <p:cNvPr id="161" name="Down Arrow 160"/>
            <p:cNvSpPr/>
            <p:nvPr/>
          </p:nvSpPr>
          <p:spPr>
            <a:xfrm rot="16200000">
              <a:off x="3164614" y="3666176"/>
              <a:ext cx="305334" cy="427977"/>
            </a:xfrm>
            <a:prstGeom prst="downArrow">
              <a:avLst>
                <a:gd name="adj1" fmla="val 47415"/>
                <a:gd name="adj2" fmla="val 63351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Bent-Up Arrow 16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2" name="Down Arrow 141"/>
          <p:cNvSpPr/>
          <p:nvPr/>
        </p:nvSpPr>
        <p:spPr>
          <a:xfrm rot="16200000">
            <a:off x="6875750" y="9199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3" name="TextBox 142"/>
          <p:cNvSpPr txBox="1"/>
          <p:nvPr/>
        </p:nvSpPr>
        <p:spPr>
          <a:xfrm>
            <a:off x="6278467" y="955368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初步結果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Bent-Up Arrow 2"/>
          <p:cNvSpPr/>
          <p:nvPr/>
        </p:nvSpPr>
        <p:spPr>
          <a:xfrm rot="16200000" flipH="1" flipV="1">
            <a:off x="1866160" y="2412321"/>
            <a:ext cx="1462212" cy="411996"/>
          </a:xfrm>
          <a:prstGeom prst="bentUpArrow">
            <a:avLst>
              <a:gd name="adj1" fmla="val 26497"/>
              <a:gd name="adj2" fmla="val 31599"/>
              <a:gd name="adj3" fmla="val 40807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8" name="Rounded Rectangle 167"/>
          <p:cNvSpPr/>
          <p:nvPr/>
        </p:nvSpPr>
        <p:spPr>
          <a:xfrm>
            <a:off x="6229259" y="2870369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6380798" y="2720953"/>
            <a:ext cx="1590489" cy="307777"/>
            <a:chOff x="490453" y="773172"/>
            <a:chExt cx="1371598" cy="382903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6229260" y="3145653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3" name="Rounded Rectangle 172"/>
          <p:cNvSpPr/>
          <p:nvPr/>
        </p:nvSpPr>
        <p:spPr>
          <a:xfrm>
            <a:off x="205503" y="6246497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4" name="Group 173"/>
          <p:cNvGrpSpPr/>
          <p:nvPr/>
        </p:nvGrpSpPr>
        <p:grpSpPr>
          <a:xfrm>
            <a:off x="359000" y="6022961"/>
            <a:ext cx="1590489" cy="307777"/>
            <a:chOff x="490453" y="747126"/>
            <a:chExt cx="1371598" cy="411338"/>
          </a:xfrm>
        </p:grpSpPr>
        <p:sp>
          <p:nvSpPr>
            <p:cNvPr id="175" name="Rounded Rectangle 17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7" name="TextBox 176"/>
          <p:cNvSpPr txBox="1"/>
          <p:nvPr/>
        </p:nvSpPr>
        <p:spPr>
          <a:xfrm>
            <a:off x="482525" y="6338895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8" name="Down Arrow 177"/>
          <p:cNvSpPr/>
          <p:nvPr/>
        </p:nvSpPr>
        <p:spPr>
          <a:xfrm>
            <a:off x="1052984" y="5792302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9" name="Down Arrow 178"/>
          <p:cNvSpPr/>
          <p:nvPr/>
        </p:nvSpPr>
        <p:spPr>
          <a:xfrm>
            <a:off x="1019072" y="4450768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1" name="Rounded Rectangle 240"/>
          <p:cNvSpPr/>
          <p:nvPr/>
        </p:nvSpPr>
        <p:spPr>
          <a:xfrm>
            <a:off x="9017486" y="2490705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2" name="Group 241"/>
          <p:cNvGrpSpPr/>
          <p:nvPr/>
        </p:nvGrpSpPr>
        <p:grpSpPr>
          <a:xfrm>
            <a:off x="9088566" y="2315400"/>
            <a:ext cx="1597516" cy="303249"/>
            <a:chOff x="490453" y="741937"/>
            <a:chExt cx="1371598" cy="405219"/>
          </a:xfrm>
        </p:grpSpPr>
        <p:sp>
          <p:nvSpPr>
            <p:cNvPr id="243" name="Rounded Rectangle 2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48194" y="741937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45" name="Rounded Rectangle 244"/>
          <p:cNvSpPr/>
          <p:nvPr/>
        </p:nvSpPr>
        <p:spPr>
          <a:xfrm>
            <a:off x="9350193" y="2681081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Down Arrow 245"/>
          <p:cNvSpPr/>
          <p:nvPr/>
        </p:nvSpPr>
        <p:spPr>
          <a:xfrm>
            <a:off x="10354926" y="4342909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9631899" y="4679917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8" name="Rounded Rectangle 247"/>
          <p:cNvSpPr/>
          <p:nvPr/>
        </p:nvSpPr>
        <p:spPr>
          <a:xfrm>
            <a:off x="10272321" y="5766118"/>
            <a:ext cx="1533932" cy="86817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9" name="Group 248"/>
          <p:cNvGrpSpPr/>
          <p:nvPr/>
        </p:nvGrpSpPr>
        <p:grpSpPr>
          <a:xfrm>
            <a:off x="10330435" y="5605142"/>
            <a:ext cx="1405006" cy="307777"/>
            <a:chOff x="490453" y="747126"/>
            <a:chExt cx="1371598" cy="411338"/>
          </a:xfrm>
        </p:grpSpPr>
        <p:sp>
          <p:nvSpPr>
            <p:cNvPr id="250" name="Rounded Rectangle 24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52" name="Down Arrow 251"/>
          <p:cNvSpPr/>
          <p:nvPr/>
        </p:nvSpPr>
        <p:spPr>
          <a:xfrm rot="20543783">
            <a:off x="10777757" y="5194773"/>
            <a:ext cx="272094" cy="45811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3" name="TextBox 252"/>
          <p:cNvSpPr txBox="1"/>
          <p:nvPr/>
        </p:nvSpPr>
        <p:spPr>
          <a:xfrm>
            <a:off x="10180658" y="5907942"/>
            <a:ext cx="170032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陳」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式設計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「程」式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254" name="Down Arrow 253"/>
          <p:cNvSpPr/>
          <p:nvPr/>
        </p:nvSpPr>
        <p:spPr>
          <a:xfrm rot="16200000">
            <a:off x="8713014" y="4522477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5" name="Rounded Rectangle 254"/>
          <p:cNvSpPr/>
          <p:nvPr/>
        </p:nvSpPr>
        <p:spPr>
          <a:xfrm>
            <a:off x="9521687" y="2899872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9673226" y="2750456"/>
            <a:ext cx="1590489" cy="307777"/>
            <a:chOff x="490453" y="773172"/>
            <a:chExt cx="1371598" cy="382903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59" name="TextBox 258"/>
          <p:cNvSpPr txBox="1"/>
          <p:nvPr/>
        </p:nvSpPr>
        <p:spPr>
          <a:xfrm>
            <a:off x="9521687" y="3124471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9529842" y="3829272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9622227" y="3642600"/>
            <a:ext cx="1679832" cy="307777"/>
            <a:chOff x="444302" y="747126"/>
            <a:chExt cx="1448644" cy="41133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64" name="TextBox 263"/>
          <p:cNvSpPr txBox="1"/>
          <p:nvPr/>
        </p:nvSpPr>
        <p:spPr>
          <a:xfrm>
            <a:off x="9776213" y="3894465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65" name="Rounded Rectangle 264"/>
          <p:cNvSpPr/>
          <p:nvPr/>
        </p:nvSpPr>
        <p:spPr>
          <a:xfrm>
            <a:off x="9088944" y="6187656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6" name="Group 265"/>
          <p:cNvGrpSpPr/>
          <p:nvPr/>
        </p:nvGrpSpPr>
        <p:grpSpPr>
          <a:xfrm>
            <a:off x="9138647" y="6001909"/>
            <a:ext cx="1006230" cy="307777"/>
            <a:chOff x="490453" y="747126"/>
            <a:chExt cx="1371598" cy="411338"/>
          </a:xfrm>
        </p:grpSpPr>
        <p:sp>
          <p:nvSpPr>
            <p:cNvPr id="267" name="Rounded Rectangle 26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9188319" y="6296108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70" name="Down Arrow 269"/>
          <p:cNvSpPr/>
          <p:nvPr/>
        </p:nvSpPr>
        <p:spPr>
          <a:xfrm rot="1619803">
            <a:off x="9776616" y="5132897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1" name="TextBox 270"/>
          <p:cNvSpPr txBox="1"/>
          <p:nvPr/>
        </p:nvSpPr>
        <p:spPr>
          <a:xfrm>
            <a:off x="9185913" y="524587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0993993" y="5147045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273" name="Group 272"/>
          <p:cNvGrpSpPr/>
          <p:nvPr/>
        </p:nvGrpSpPr>
        <p:grpSpPr>
          <a:xfrm rot="5400000" flipV="1">
            <a:off x="1301602" y="1800692"/>
            <a:ext cx="730390" cy="1104740"/>
            <a:chOff x="2355099" y="3663007"/>
            <a:chExt cx="1175311" cy="2706239"/>
          </a:xfrm>
          <a:solidFill>
            <a:schemeClr val="tx1"/>
          </a:solidFill>
        </p:grpSpPr>
        <p:sp>
          <p:nvSpPr>
            <p:cNvPr id="274" name="Down Arrow 273"/>
            <p:cNvSpPr/>
            <p:nvPr/>
          </p:nvSpPr>
          <p:spPr>
            <a:xfrm rot="16200000">
              <a:off x="2994110" y="3780304"/>
              <a:ext cx="653597" cy="419003"/>
            </a:xfrm>
            <a:prstGeom prst="downArrow">
              <a:avLst>
                <a:gd name="adj1" fmla="val 41881"/>
                <a:gd name="adj2" fmla="val 4533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5" name="Bent-Up Arrow 274"/>
            <p:cNvSpPr/>
            <p:nvPr/>
          </p:nvSpPr>
          <p:spPr>
            <a:xfrm>
              <a:off x="2355099" y="3842392"/>
              <a:ext cx="756312" cy="2526854"/>
            </a:xfrm>
            <a:prstGeom prst="bentUpArrow">
              <a:avLst>
                <a:gd name="adj1" fmla="val 28909"/>
                <a:gd name="adj2" fmla="val 11381"/>
                <a:gd name="adj3" fmla="val 522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8519249" y="403418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067378" y="2125844"/>
            <a:ext cx="7056663" cy="2663649"/>
            <a:chOff x="5067378" y="2125844"/>
            <a:chExt cx="7056663" cy="2663649"/>
          </a:xfrm>
          <a:solidFill>
            <a:schemeClr val="tx1"/>
          </a:solidFill>
        </p:grpSpPr>
        <p:sp>
          <p:nvSpPr>
            <p:cNvPr id="279" name="Bent-Up Arrow 278"/>
            <p:cNvSpPr/>
            <p:nvPr/>
          </p:nvSpPr>
          <p:spPr>
            <a:xfrm>
              <a:off x="11945554" y="2125844"/>
              <a:ext cx="169611" cy="2663649"/>
            </a:xfrm>
            <a:prstGeom prst="bentUpArrow">
              <a:avLst>
                <a:gd name="adj1" fmla="val 50000"/>
                <a:gd name="adj2" fmla="val 11381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0" name="Bent-Up Arrow 279"/>
            <p:cNvSpPr/>
            <p:nvPr/>
          </p:nvSpPr>
          <p:spPr>
            <a:xfrm flipH="1" flipV="1">
              <a:off x="5067378" y="2125844"/>
              <a:ext cx="7056663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65" name="Down Arrow 164"/>
          <p:cNvSpPr/>
          <p:nvPr/>
        </p:nvSpPr>
        <p:spPr>
          <a:xfrm>
            <a:off x="10869087" y="6180456"/>
            <a:ext cx="220244" cy="228569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Flowchart: Connector 53"/>
          <p:cNvSpPr/>
          <p:nvPr/>
        </p:nvSpPr>
        <p:spPr>
          <a:xfrm>
            <a:off x="10340880" y="6396053"/>
            <a:ext cx="191377" cy="194860"/>
          </a:xfrm>
          <a:prstGeom prst="flowChartConnector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Cross 54"/>
          <p:cNvSpPr/>
          <p:nvPr/>
        </p:nvSpPr>
        <p:spPr>
          <a:xfrm rot="2791537">
            <a:off x="10321338" y="5982850"/>
            <a:ext cx="220782" cy="209327"/>
          </a:xfrm>
          <a:prstGeom prst="plus">
            <a:avLst>
              <a:gd name="adj" fmla="val 4492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Group 3"/>
          <p:cNvGrpSpPr/>
          <p:nvPr/>
        </p:nvGrpSpPr>
        <p:grpSpPr>
          <a:xfrm>
            <a:off x="7702658" y="2050046"/>
            <a:ext cx="4488329" cy="307777"/>
            <a:chOff x="8991917" y="816719"/>
            <a:chExt cx="2370174" cy="532091"/>
          </a:xfrm>
        </p:grpSpPr>
        <p:sp>
          <p:nvSpPr>
            <p:cNvPr id="180" name="Rounded Rectangle 179"/>
            <p:cNvSpPr/>
            <p:nvPr/>
          </p:nvSpPr>
          <p:spPr>
            <a:xfrm>
              <a:off x="9088565" y="860457"/>
              <a:ext cx="2172303" cy="432293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1" name="TextBox 280"/>
            <p:cNvSpPr txBox="1"/>
            <p:nvPr/>
          </p:nvSpPr>
          <p:spPr>
            <a:xfrm>
              <a:off x="8991917" y="816719"/>
              <a:ext cx="2370174" cy="5320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重複檢</a:t>
              </a:r>
              <a:r>
                <a:rPr lang="zh-TW" altLang="en-US" sz="14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查</a:t>
              </a:r>
              <a:r>
                <a:rPr lang="zh-TW" altLang="en-US" sz="14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比對欄位文字內容，有無錯誤直到完全正確</a:t>
              </a:r>
              <a:endParaRPr lang="en-US" altLang="zh-TW" sz="14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84" name="Picture 18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256" y="496928"/>
            <a:ext cx="1031090" cy="1469349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63" y="603987"/>
            <a:ext cx="1192545" cy="1671328"/>
          </a:xfrm>
          <a:prstGeom prst="rect">
            <a:avLst/>
          </a:prstGeom>
        </p:spPr>
      </p:pic>
      <p:pic>
        <p:nvPicPr>
          <p:cNvPr id="186" name="Picture 185" descr="Screen Clippin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7578" y="539375"/>
            <a:ext cx="1684196" cy="13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30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985438" y="1461461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056517" y="1234225"/>
            <a:ext cx="2312451" cy="355180"/>
            <a:chOff x="490453" y="791976"/>
            <a:chExt cx="1371598" cy="355180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1227383" y="1841719"/>
            <a:ext cx="2443666" cy="7881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1620412" y="1692303"/>
            <a:ext cx="1590489" cy="307777"/>
            <a:chOff x="490453" y="773172"/>
            <a:chExt cx="1371598" cy="382903"/>
          </a:xfrm>
        </p:grpSpPr>
        <p:sp>
          <p:nvSpPr>
            <p:cNvPr id="19" name="Rounded Rectangle 1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206209" y="1950011"/>
            <a:ext cx="250717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海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452394" y="2872060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1610460" y="2719554"/>
            <a:ext cx="1590489" cy="306227"/>
            <a:chOff x="490453" y="791976"/>
            <a:chExt cx="1371598" cy="355180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104102" y="3550879"/>
            <a:ext cx="546860" cy="413548"/>
            <a:chOff x="1162185" y="5314693"/>
            <a:chExt cx="656163" cy="482992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093987" y="3066765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472264" y="3280632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730685" y="3284974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38" name="Straight Arrow Connector 37"/>
          <p:cNvCxnSpPr>
            <a:stCxn id="27" idx="2"/>
            <a:endCxn id="33" idx="5"/>
          </p:cNvCxnSpPr>
          <p:nvPr/>
        </p:nvCxnSpPr>
        <p:spPr>
          <a:xfrm flipH="1" flipV="1">
            <a:off x="1889012" y="3614767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8" idx="0"/>
            <a:endCxn id="30" idx="4"/>
          </p:cNvCxnSpPr>
          <p:nvPr/>
        </p:nvCxnSpPr>
        <p:spPr>
          <a:xfrm flipH="1" flipV="1">
            <a:off x="2370385" y="3458229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6"/>
            <a:endCxn id="36" idx="3"/>
          </p:cNvCxnSpPr>
          <p:nvPr/>
        </p:nvCxnSpPr>
        <p:spPr>
          <a:xfrm flipV="1">
            <a:off x="2586708" y="3619109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1140606" y="1647370"/>
            <a:ext cx="2603859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>
            <a:off x="2344105" y="4027812"/>
            <a:ext cx="272094" cy="33303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1586368" y="4342857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ounded Rectangle 43"/>
          <p:cNvSpPr/>
          <p:nvPr/>
        </p:nvSpPr>
        <p:spPr>
          <a:xfrm>
            <a:off x="1507518" y="5290202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" name="Group 44"/>
          <p:cNvGrpSpPr/>
          <p:nvPr/>
        </p:nvGrpSpPr>
        <p:grpSpPr>
          <a:xfrm>
            <a:off x="1653417" y="5103530"/>
            <a:ext cx="1590489" cy="307777"/>
            <a:chOff x="490453" y="747126"/>
            <a:chExt cx="1371598" cy="411338"/>
          </a:xfrm>
        </p:grpSpPr>
        <p:sp>
          <p:nvSpPr>
            <p:cNvPr id="46" name="Rounded Rectangle 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" name="Down Arrow 47"/>
          <p:cNvSpPr/>
          <p:nvPr/>
        </p:nvSpPr>
        <p:spPr>
          <a:xfrm>
            <a:off x="2296150" y="4889799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1753889" y="5355395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4186423" y="1461461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" name="Group 50"/>
          <p:cNvGrpSpPr/>
          <p:nvPr/>
        </p:nvGrpSpPr>
        <p:grpSpPr>
          <a:xfrm>
            <a:off x="4257502" y="1234225"/>
            <a:ext cx="2312451" cy="355180"/>
            <a:chOff x="490453" y="791976"/>
            <a:chExt cx="1371598" cy="355180"/>
          </a:xfrm>
        </p:grpSpPr>
        <p:sp>
          <p:nvSpPr>
            <p:cNvPr id="52" name="Rounded Rectangle 5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9" name="Rounded Rectangle 58"/>
          <p:cNvSpPr/>
          <p:nvPr/>
        </p:nvSpPr>
        <p:spPr>
          <a:xfrm>
            <a:off x="4653379" y="2785513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0" name="Group 59"/>
          <p:cNvGrpSpPr/>
          <p:nvPr/>
        </p:nvGrpSpPr>
        <p:grpSpPr>
          <a:xfrm>
            <a:off x="4811445" y="2642061"/>
            <a:ext cx="1590489" cy="306227"/>
            <a:chOff x="490453" y="791976"/>
            <a:chExt cx="1371598" cy="355180"/>
          </a:xfrm>
        </p:grpSpPr>
        <p:sp>
          <p:nvSpPr>
            <p:cNvPr id="61" name="Rounded Rectangle 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313983" y="3549881"/>
            <a:ext cx="546860" cy="391464"/>
            <a:chOff x="1191607" y="5340485"/>
            <a:chExt cx="656163" cy="457200"/>
          </a:xfrm>
        </p:grpSpPr>
        <p:sp>
          <p:nvSpPr>
            <p:cNvPr id="64" name="Oval 6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5284766" y="3004133"/>
            <a:ext cx="546860" cy="461665"/>
            <a:chOff x="1160454" y="5292371"/>
            <a:chExt cx="656163" cy="539190"/>
          </a:xfrm>
        </p:grpSpPr>
        <p:sp>
          <p:nvSpPr>
            <p:cNvPr id="67" name="Oval 6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4712294" y="3236809"/>
            <a:ext cx="546860" cy="461665"/>
            <a:chOff x="1169977" y="5299490"/>
            <a:chExt cx="656163" cy="539190"/>
          </a:xfrm>
        </p:grpSpPr>
        <p:sp>
          <p:nvSpPr>
            <p:cNvPr id="70" name="Oval 6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922383" y="3305268"/>
            <a:ext cx="546860" cy="461665"/>
            <a:chOff x="1174916" y="5288240"/>
            <a:chExt cx="656163" cy="539190"/>
          </a:xfrm>
        </p:grpSpPr>
        <p:sp>
          <p:nvSpPr>
            <p:cNvPr id="73" name="Oval 7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64" idx="2"/>
            <a:endCxn id="70" idx="5"/>
          </p:cNvCxnSpPr>
          <p:nvPr/>
        </p:nvCxnSpPr>
        <p:spPr>
          <a:xfrm flipH="1" flipV="1">
            <a:off x="5129042" y="3606045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4" idx="0"/>
            <a:endCxn id="67" idx="4"/>
          </p:cNvCxnSpPr>
          <p:nvPr/>
        </p:nvCxnSpPr>
        <p:spPr>
          <a:xfrm flipH="1" flipV="1">
            <a:off x="5566134" y="3436793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4" idx="6"/>
            <a:endCxn id="73" idx="3"/>
          </p:cNvCxnSpPr>
          <p:nvPr/>
        </p:nvCxnSpPr>
        <p:spPr>
          <a:xfrm flipV="1">
            <a:off x="5772068" y="3684136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/>
          <p:cNvSpPr/>
          <p:nvPr/>
        </p:nvSpPr>
        <p:spPr>
          <a:xfrm>
            <a:off x="4341591" y="1647370"/>
            <a:ext cx="2588451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Down Arrow 78"/>
          <p:cNvSpPr/>
          <p:nvPr/>
        </p:nvSpPr>
        <p:spPr>
          <a:xfrm>
            <a:off x="5413727" y="3989888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4788554" y="4335071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ounded Rectangle 80"/>
          <p:cNvSpPr/>
          <p:nvPr/>
        </p:nvSpPr>
        <p:spPr>
          <a:xfrm>
            <a:off x="4691563" y="5307593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2" name="Group 81"/>
          <p:cNvGrpSpPr/>
          <p:nvPr/>
        </p:nvGrpSpPr>
        <p:grpSpPr>
          <a:xfrm>
            <a:off x="4783948" y="5120921"/>
            <a:ext cx="1679832" cy="307777"/>
            <a:chOff x="444302" y="747126"/>
            <a:chExt cx="1448644" cy="411338"/>
          </a:xfrm>
        </p:grpSpPr>
        <p:sp>
          <p:nvSpPr>
            <p:cNvPr id="83" name="Rounded Rectangle 8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85" name="Down Arrow 84"/>
          <p:cNvSpPr/>
          <p:nvPr/>
        </p:nvSpPr>
        <p:spPr>
          <a:xfrm>
            <a:off x="5406777" y="4869167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4937934" y="5372786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87" name="Down Arrow 86"/>
          <p:cNvSpPr/>
          <p:nvPr/>
        </p:nvSpPr>
        <p:spPr>
          <a:xfrm rot="16200000">
            <a:off x="3924286" y="3493233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8" name="Rounded Rectangle 167"/>
          <p:cNvSpPr/>
          <p:nvPr/>
        </p:nvSpPr>
        <p:spPr>
          <a:xfrm>
            <a:off x="4653378" y="1858693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4804917" y="1709277"/>
            <a:ext cx="1590489" cy="307777"/>
            <a:chOff x="490453" y="773172"/>
            <a:chExt cx="1371598" cy="382903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4653379" y="2133977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41" name="Rounded Rectangle 240"/>
          <p:cNvSpPr/>
          <p:nvPr/>
        </p:nvSpPr>
        <p:spPr>
          <a:xfrm>
            <a:off x="7441605" y="1479029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2" name="Group 241"/>
          <p:cNvGrpSpPr/>
          <p:nvPr/>
        </p:nvGrpSpPr>
        <p:grpSpPr>
          <a:xfrm>
            <a:off x="7512684" y="1251793"/>
            <a:ext cx="2312451" cy="355180"/>
            <a:chOff x="490453" y="791976"/>
            <a:chExt cx="1371598" cy="355180"/>
          </a:xfrm>
        </p:grpSpPr>
        <p:sp>
          <p:nvSpPr>
            <p:cNvPr id="243" name="Rounded Rectangle 2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45" name="Rounded Rectangle 244"/>
          <p:cNvSpPr/>
          <p:nvPr/>
        </p:nvSpPr>
        <p:spPr>
          <a:xfrm>
            <a:off x="7774312" y="1669405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Down Arrow 245"/>
          <p:cNvSpPr/>
          <p:nvPr/>
        </p:nvSpPr>
        <p:spPr>
          <a:xfrm>
            <a:off x="8779045" y="3331233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8056018" y="3668241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8" name="Rounded Rectangle 247"/>
          <p:cNvSpPr/>
          <p:nvPr/>
        </p:nvSpPr>
        <p:spPr>
          <a:xfrm>
            <a:off x="8696440" y="4754442"/>
            <a:ext cx="1533932" cy="86817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9" name="Group 248"/>
          <p:cNvGrpSpPr/>
          <p:nvPr/>
        </p:nvGrpSpPr>
        <p:grpSpPr>
          <a:xfrm>
            <a:off x="8754554" y="4593466"/>
            <a:ext cx="1405006" cy="307777"/>
            <a:chOff x="490453" y="747126"/>
            <a:chExt cx="1371598" cy="411338"/>
          </a:xfrm>
        </p:grpSpPr>
        <p:sp>
          <p:nvSpPr>
            <p:cNvPr id="250" name="Rounded Rectangle 24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52" name="Down Arrow 251"/>
          <p:cNvSpPr/>
          <p:nvPr/>
        </p:nvSpPr>
        <p:spPr>
          <a:xfrm rot="20543783">
            <a:off x="9201876" y="4183097"/>
            <a:ext cx="272094" cy="45811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3" name="TextBox 252"/>
          <p:cNvSpPr txBox="1"/>
          <p:nvPr/>
        </p:nvSpPr>
        <p:spPr>
          <a:xfrm>
            <a:off x="8604777" y="4896266"/>
            <a:ext cx="170032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陳」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式設計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「程」式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254" name="Down Arrow 253"/>
          <p:cNvSpPr/>
          <p:nvPr/>
        </p:nvSpPr>
        <p:spPr>
          <a:xfrm rot="16200000">
            <a:off x="7137133" y="3510801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5" name="Rounded Rectangle 254"/>
          <p:cNvSpPr/>
          <p:nvPr/>
        </p:nvSpPr>
        <p:spPr>
          <a:xfrm>
            <a:off x="7945806" y="1888196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8097345" y="1738780"/>
            <a:ext cx="1590489" cy="307777"/>
            <a:chOff x="490453" y="773172"/>
            <a:chExt cx="1371598" cy="382903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59" name="TextBox 258"/>
          <p:cNvSpPr txBox="1"/>
          <p:nvPr/>
        </p:nvSpPr>
        <p:spPr>
          <a:xfrm>
            <a:off x="7945806" y="2112795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7953961" y="2817596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8046346" y="2630924"/>
            <a:ext cx="1679832" cy="307777"/>
            <a:chOff x="444302" y="747126"/>
            <a:chExt cx="1448644" cy="41133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64" name="TextBox 263"/>
          <p:cNvSpPr txBox="1"/>
          <p:nvPr/>
        </p:nvSpPr>
        <p:spPr>
          <a:xfrm>
            <a:off x="8200332" y="2882789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65" name="Rounded Rectangle 264"/>
          <p:cNvSpPr/>
          <p:nvPr/>
        </p:nvSpPr>
        <p:spPr>
          <a:xfrm>
            <a:off x="7513063" y="5175980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6" name="Group 265"/>
          <p:cNvGrpSpPr/>
          <p:nvPr/>
        </p:nvGrpSpPr>
        <p:grpSpPr>
          <a:xfrm>
            <a:off x="7562766" y="4990233"/>
            <a:ext cx="1006230" cy="307777"/>
            <a:chOff x="490453" y="747126"/>
            <a:chExt cx="1371598" cy="411338"/>
          </a:xfrm>
        </p:grpSpPr>
        <p:sp>
          <p:nvSpPr>
            <p:cNvPr id="267" name="Rounded Rectangle 26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7612438" y="5284432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70" name="Down Arrow 269"/>
          <p:cNvSpPr/>
          <p:nvPr/>
        </p:nvSpPr>
        <p:spPr>
          <a:xfrm rot="1619803">
            <a:off x="8200735" y="4121221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1" name="TextBox 270"/>
          <p:cNvSpPr txBox="1"/>
          <p:nvPr/>
        </p:nvSpPr>
        <p:spPr>
          <a:xfrm>
            <a:off x="7610032" y="4234203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9418112" y="4135369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6943368" y="3022513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491497" y="1114168"/>
            <a:ext cx="7056663" cy="2663649"/>
            <a:chOff x="5067378" y="2125844"/>
            <a:chExt cx="7056663" cy="2663649"/>
          </a:xfrm>
          <a:solidFill>
            <a:schemeClr val="tx1"/>
          </a:solidFill>
        </p:grpSpPr>
        <p:sp>
          <p:nvSpPr>
            <p:cNvPr id="279" name="Bent-Up Arrow 278"/>
            <p:cNvSpPr/>
            <p:nvPr/>
          </p:nvSpPr>
          <p:spPr>
            <a:xfrm>
              <a:off x="11945554" y="2125844"/>
              <a:ext cx="169611" cy="2663649"/>
            </a:xfrm>
            <a:prstGeom prst="bentUpArrow">
              <a:avLst>
                <a:gd name="adj1" fmla="val 50000"/>
                <a:gd name="adj2" fmla="val 11381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0" name="Bent-Up Arrow 279"/>
            <p:cNvSpPr/>
            <p:nvPr/>
          </p:nvSpPr>
          <p:spPr>
            <a:xfrm flipH="1" flipV="1">
              <a:off x="5067378" y="2125844"/>
              <a:ext cx="7056663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81" name="TextBox 280"/>
          <p:cNvSpPr txBox="1"/>
          <p:nvPr/>
        </p:nvSpPr>
        <p:spPr>
          <a:xfrm>
            <a:off x="7715457" y="631346"/>
            <a:ext cx="272568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重複檢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查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比對欄位文字內容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有無錯誤直到完全正確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5" name="Down Arrow 164"/>
          <p:cNvSpPr/>
          <p:nvPr/>
        </p:nvSpPr>
        <p:spPr>
          <a:xfrm>
            <a:off x="9293206" y="5168780"/>
            <a:ext cx="220244" cy="228569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Flowchart: Connector 53"/>
          <p:cNvSpPr/>
          <p:nvPr/>
        </p:nvSpPr>
        <p:spPr>
          <a:xfrm>
            <a:off x="8764999" y="5384377"/>
            <a:ext cx="191377" cy="194860"/>
          </a:xfrm>
          <a:prstGeom prst="flowChartConnector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Cross 54"/>
          <p:cNvSpPr/>
          <p:nvPr/>
        </p:nvSpPr>
        <p:spPr>
          <a:xfrm rot="2791537">
            <a:off x="8745457" y="4971174"/>
            <a:ext cx="220782" cy="209327"/>
          </a:xfrm>
          <a:prstGeom prst="plus">
            <a:avLst>
              <a:gd name="adj" fmla="val 4492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5612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50" y="413746"/>
            <a:ext cx="3593465" cy="1938655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108" y="4159869"/>
            <a:ext cx="3648710" cy="101727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281" y="413746"/>
            <a:ext cx="3212285" cy="5545713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6" t="12068" r="3859" b="1806"/>
          <a:stretch/>
        </p:blipFill>
        <p:spPr>
          <a:xfrm>
            <a:off x="4834648" y="1478604"/>
            <a:ext cx="2908570" cy="477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492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52400" y="42100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透過優化校務流程，提高行政效率，</a:t>
            </a:r>
            <a:endParaRPr lang="zh-TW" altLang="zh-TW" kern="150" dirty="0">
              <a:latin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學生填寫完加退選單或請假單拍照上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傳</a:t>
            </a:r>
            <a:endParaRPr lang="en-US" altLang="zh-TW" kern="150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indent="304800" algn="just">
              <a:spcAft>
                <a:spcPts val="0"/>
              </a:spcAft>
            </a:pPr>
            <a:endParaRPr lang="zh-TW" altLang="zh-TW" kern="150" dirty="0">
              <a:latin typeface="Times New Roman" panose="02020603050405020304" pitchFamily="18" charset="0"/>
            </a:endParaRPr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44" y="1066830"/>
            <a:ext cx="11189904" cy="566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444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52400" y="42100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透過優化校務流程，提高行政效率，</a:t>
            </a:r>
            <a:endParaRPr lang="zh-TW" altLang="zh-TW" kern="150" dirty="0">
              <a:latin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學生填寫完加退選單或請假單拍照上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傳</a:t>
            </a:r>
            <a:endParaRPr lang="en-US" altLang="zh-TW" kern="150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indent="304800" algn="just">
              <a:spcAft>
                <a:spcPts val="0"/>
              </a:spcAft>
            </a:pPr>
            <a:endParaRPr lang="zh-TW" altLang="zh-TW" kern="150" dirty="0">
              <a:latin typeface="Times New Roman" panose="02020603050405020304" pitchFamily="18" charset="0"/>
            </a:endParaRPr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44" y="1043457"/>
            <a:ext cx="10428052" cy="5645084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907" y="-180252"/>
            <a:ext cx="6479540" cy="163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447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749030" y="313911"/>
            <a:ext cx="1512818" cy="1410039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" name="Group 15"/>
          <p:cNvGrpSpPr/>
          <p:nvPr/>
        </p:nvGrpSpPr>
        <p:grpSpPr>
          <a:xfrm>
            <a:off x="936002" y="349366"/>
            <a:ext cx="1177455" cy="338554"/>
            <a:chOff x="490453" y="776370"/>
            <a:chExt cx="1371598" cy="381024"/>
          </a:xfrm>
        </p:grpSpPr>
        <p:sp>
          <p:nvSpPr>
            <p:cNvPr id="17" name="Rounded Rectangle 1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56954" y="776370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片</a:t>
              </a:r>
            </a:p>
          </p:txBody>
        </p:sp>
      </p:grpSp>
      <p:sp>
        <p:nvSpPr>
          <p:cNvPr id="22" name="Rounded Rectangle 21"/>
          <p:cNvSpPr/>
          <p:nvPr/>
        </p:nvSpPr>
        <p:spPr>
          <a:xfrm>
            <a:off x="2751108" y="313911"/>
            <a:ext cx="2028303" cy="14100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3213045" y="390142"/>
            <a:ext cx="1104428" cy="584775"/>
            <a:chOff x="490453" y="791976"/>
            <a:chExt cx="1371598" cy="584775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0" y="791976"/>
              <a:ext cx="123859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26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951320" y="847547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825134" y="1239557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ounded Rectangle 27"/>
          <p:cNvSpPr/>
          <p:nvPr/>
        </p:nvSpPr>
        <p:spPr>
          <a:xfrm>
            <a:off x="762412" y="2467251"/>
            <a:ext cx="1528967" cy="3002524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9" name="Group 28"/>
          <p:cNvGrpSpPr/>
          <p:nvPr/>
        </p:nvGrpSpPr>
        <p:grpSpPr>
          <a:xfrm>
            <a:off x="899468" y="2531538"/>
            <a:ext cx="1274751" cy="338554"/>
            <a:chOff x="490453" y="760249"/>
            <a:chExt cx="1371598" cy="421057"/>
          </a:xfrm>
        </p:grpSpPr>
        <p:sp>
          <p:nvSpPr>
            <p:cNvPr id="30" name="Rounded Rectangle 2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33" name="Picture 32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108" y="2848571"/>
            <a:ext cx="3633067" cy="2563014"/>
          </a:xfrm>
          <a:prstGeom prst="rect">
            <a:avLst/>
          </a:prstGeom>
        </p:spPr>
      </p:pic>
      <p:sp>
        <p:nvSpPr>
          <p:cNvPr id="34" name="Rounded Rectangle 33"/>
          <p:cNvSpPr/>
          <p:nvPr/>
        </p:nvSpPr>
        <p:spPr>
          <a:xfrm>
            <a:off x="2666851" y="2467251"/>
            <a:ext cx="3800451" cy="3002524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5" name="Group 34"/>
          <p:cNvGrpSpPr/>
          <p:nvPr/>
        </p:nvGrpSpPr>
        <p:grpSpPr>
          <a:xfrm>
            <a:off x="3586309" y="2528280"/>
            <a:ext cx="1892953" cy="338554"/>
            <a:chOff x="490453" y="760249"/>
            <a:chExt cx="1371598" cy="421057"/>
          </a:xfrm>
        </p:grpSpPr>
        <p:sp>
          <p:nvSpPr>
            <p:cNvPr id="36" name="Rounded Rectangle 3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err="1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ChatGPT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39" name="Picture 38" descr="Screen Clippi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164" y="738421"/>
            <a:ext cx="656550" cy="927145"/>
          </a:xfrm>
          <a:prstGeom prst="rect">
            <a:avLst/>
          </a:prstGeom>
        </p:spPr>
      </p:pic>
      <p:pic>
        <p:nvPicPr>
          <p:cNvPr id="40" name="Picture 39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6" t="12068" r="3859" b="1806"/>
          <a:stretch/>
        </p:blipFill>
        <p:spPr>
          <a:xfrm>
            <a:off x="936002" y="3016992"/>
            <a:ext cx="1238157" cy="2302625"/>
          </a:xfrm>
          <a:prstGeom prst="rect">
            <a:avLst/>
          </a:prstGeom>
        </p:spPr>
      </p:pic>
      <p:sp>
        <p:nvSpPr>
          <p:cNvPr id="41" name="Down Arrow 40"/>
          <p:cNvSpPr/>
          <p:nvPr/>
        </p:nvSpPr>
        <p:spPr>
          <a:xfrm rot="3108082">
            <a:off x="2158547" y="1488761"/>
            <a:ext cx="272094" cy="115706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 rot="16200000">
            <a:off x="2376925" y="844101"/>
            <a:ext cx="272094" cy="44318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Down Arrow 42"/>
          <p:cNvSpPr/>
          <p:nvPr/>
        </p:nvSpPr>
        <p:spPr>
          <a:xfrm rot="20604330">
            <a:off x="3800560" y="1754971"/>
            <a:ext cx="272094" cy="71170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Down Arrow 44"/>
          <p:cNvSpPr/>
          <p:nvPr/>
        </p:nvSpPr>
        <p:spPr>
          <a:xfrm rot="16200000">
            <a:off x="2361400" y="3695416"/>
            <a:ext cx="272094" cy="3388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861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197" y="2629481"/>
            <a:ext cx="2206510" cy="36735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011" y="2759030"/>
            <a:ext cx="2638407" cy="34144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948" y="2476316"/>
            <a:ext cx="2792781" cy="39798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021" y="899986"/>
            <a:ext cx="5191979" cy="17294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820" y="271840"/>
            <a:ext cx="3979655" cy="22810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885" y="-272375"/>
            <a:ext cx="5063905" cy="310490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863" y="2838786"/>
            <a:ext cx="2867835" cy="401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845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306" y="4295780"/>
            <a:ext cx="2904525" cy="14493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399" y="803170"/>
            <a:ext cx="4802341" cy="14639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086" y="2997200"/>
            <a:ext cx="2729859" cy="3860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1441" y="3494407"/>
            <a:ext cx="2145667" cy="30520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5217397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62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own Arrow 125"/>
          <p:cNvSpPr/>
          <p:nvPr/>
        </p:nvSpPr>
        <p:spPr>
          <a:xfrm>
            <a:off x="10700972" y="4243965"/>
            <a:ext cx="440296" cy="42554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Rounded Rectangle 129"/>
          <p:cNvSpPr/>
          <p:nvPr/>
        </p:nvSpPr>
        <p:spPr>
          <a:xfrm>
            <a:off x="10117740" y="4890583"/>
            <a:ext cx="1948443" cy="187470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10196491" y="5283894"/>
            <a:ext cx="1807400" cy="1272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/>
          <p:cNvSpPr/>
          <p:nvPr/>
        </p:nvSpPr>
        <p:spPr>
          <a:xfrm>
            <a:off x="114048" y="2403782"/>
            <a:ext cx="2162212" cy="434312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" name="Group 47"/>
          <p:cNvGrpSpPr/>
          <p:nvPr/>
        </p:nvGrpSpPr>
        <p:grpSpPr>
          <a:xfrm>
            <a:off x="201504" y="2157649"/>
            <a:ext cx="1177455" cy="361434"/>
            <a:chOff x="490453" y="740382"/>
            <a:chExt cx="1371598" cy="406774"/>
          </a:xfrm>
        </p:grpSpPr>
        <p:sp>
          <p:nvSpPr>
            <p:cNvPr id="49" name="Rounded Rectangle 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51" name="Rounded Rectangle 50"/>
          <p:cNvSpPr/>
          <p:nvPr/>
        </p:nvSpPr>
        <p:spPr>
          <a:xfrm>
            <a:off x="2705066" y="2690141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" name="Group 51"/>
          <p:cNvGrpSpPr/>
          <p:nvPr/>
        </p:nvGrpSpPr>
        <p:grpSpPr>
          <a:xfrm>
            <a:off x="2779092" y="2544799"/>
            <a:ext cx="909866" cy="332449"/>
            <a:chOff x="490453" y="746241"/>
            <a:chExt cx="1371598" cy="400915"/>
          </a:xfrm>
        </p:grpSpPr>
        <p:sp>
          <p:nvSpPr>
            <p:cNvPr id="53" name="Rounded Rectangle 5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55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905278" y="2894822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779092" y="3286832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ounded Rectangle 56"/>
          <p:cNvSpPr/>
          <p:nvPr/>
        </p:nvSpPr>
        <p:spPr>
          <a:xfrm>
            <a:off x="2477407" y="2388943"/>
            <a:ext cx="2372788" cy="437634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8" name="Group 57"/>
          <p:cNvGrpSpPr/>
          <p:nvPr/>
        </p:nvGrpSpPr>
        <p:grpSpPr>
          <a:xfrm>
            <a:off x="2582011" y="2150805"/>
            <a:ext cx="1194097" cy="368407"/>
            <a:chOff x="490453" y="791976"/>
            <a:chExt cx="1371598" cy="355180"/>
          </a:xfrm>
        </p:grpSpPr>
        <p:sp>
          <p:nvSpPr>
            <p:cNvPr id="59" name="Rounded Rectangle 5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備</a:t>
              </a:r>
            </a:p>
          </p:txBody>
        </p:sp>
      </p:grpSp>
      <p:sp>
        <p:nvSpPr>
          <p:cNvPr id="61" name="Down Arrow 60"/>
          <p:cNvSpPr/>
          <p:nvPr/>
        </p:nvSpPr>
        <p:spPr>
          <a:xfrm>
            <a:off x="3508236" y="3804946"/>
            <a:ext cx="395254" cy="345902"/>
          </a:xfrm>
          <a:prstGeom prst="downArrow">
            <a:avLst>
              <a:gd name="adj1" fmla="val 50000"/>
              <a:gd name="adj2" fmla="val 52461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Down Arrow 62"/>
          <p:cNvSpPr/>
          <p:nvPr/>
        </p:nvSpPr>
        <p:spPr>
          <a:xfrm rot="16200000">
            <a:off x="2166535" y="3883295"/>
            <a:ext cx="468907" cy="34501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278" y="4455733"/>
            <a:ext cx="1590061" cy="2265908"/>
          </a:xfrm>
          <a:prstGeom prst="rect">
            <a:avLst/>
          </a:prstGeom>
        </p:spPr>
      </p:pic>
      <p:sp>
        <p:nvSpPr>
          <p:cNvPr id="77" name="Rounded Rectangle 76"/>
          <p:cNvSpPr/>
          <p:nvPr/>
        </p:nvSpPr>
        <p:spPr>
          <a:xfrm>
            <a:off x="5049954" y="2388943"/>
            <a:ext cx="2416941" cy="437634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8" name="Group 77"/>
          <p:cNvGrpSpPr/>
          <p:nvPr/>
        </p:nvGrpSpPr>
        <p:grpSpPr>
          <a:xfrm>
            <a:off x="5150379" y="2114175"/>
            <a:ext cx="1718123" cy="342088"/>
            <a:chOff x="490453" y="747032"/>
            <a:chExt cx="1371598" cy="400124"/>
          </a:xfrm>
        </p:grpSpPr>
        <p:sp>
          <p:nvSpPr>
            <p:cNvPr id="79" name="Rounded Rectangle 7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90453" y="747032"/>
              <a:ext cx="1371598" cy="326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萃取標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示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框座標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89" name="Picture 8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72" y="2861171"/>
            <a:ext cx="1540612" cy="2564887"/>
          </a:xfrm>
          <a:prstGeom prst="rect">
            <a:avLst/>
          </a:prstGeom>
        </p:spPr>
      </p:pic>
      <p:sp>
        <p:nvSpPr>
          <p:cNvPr id="91" name="Down Arrow 90"/>
          <p:cNvSpPr/>
          <p:nvPr/>
        </p:nvSpPr>
        <p:spPr>
          <a:xfrm>
            <a:off x="6082584" y="5495455"/>
            <a:ext cx="375146" cy="406904"/>
          </a:xfrm>
          <a:prstGeom prst="downArrow">
            <a:avLst>
              <a:gd name="adj1" fmla="val 46281"/>
              <a:gd name="adj2" fmla="val 50000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Rounded Rectangle 91"/>
          <p:cNvSpPr/>
          <p:nvPr/>
        </p:nvSpPr>
        <p:spPr>
          <a:xfrm>
            <a:off x="5401384" y="6048521"/>
            <a:ext cx="1780356" cy="64023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3" name="Group 92"/>
          <p:cNvGrpSpPr/>
          <p:nvPr/>
        </p:nvGrpSpPr>
        <p:grpSpPr>
          <a:xfrm>
            <a:off x="5451978" y="5866837"/>
            <a:ext cx="1667581" cy="338554"/>
            <a:chOff x="490453" y="746241"/>
            <a:chExt cx="1379480" cy="408277"/>
          </a:xfrm>
        </p:grpSpPr>
        <p:sp>
          <p:nvSpPr>
            <p:cNvPr id="94" name="Rounded Rectangle 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90454" y="746241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存標示框座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標</a:t>
              </a:r>
            </a:p>
          </p:txBody>
        </p:sp>
      </p:grpSp>
      <p:sp>
        <p:nvSpPr>
          <p:cNvPr id="98" name="TextBox 97"/>
          <p:cNvSpPr txBox="1"/>
          <p:nvPr/>
        </p:nvSpPr>
        <p:spPr>
          <a:xfrm>
            <a:off x="5521643" y="6162406"/>
            <a:ext cx="158838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將標示框座標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儲存在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陣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列</a:t>
            </a:r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A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2" name="Rounded Rectangle 101"/>
          <p:cNvSpPr/>
          <p:nvPr/>
        </p:nvSpPr>
        <p:spPr>
          <a:xfrm>
            <a:off x="7659570" y="2403782"/>
            <a:ext cx="2268238" cy="434312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9" name="Group 108"/>
          <p:cNvGrpSpPr/>
          <p:nvPr/>
        </p:nvGrpSpPr>
        <p:grpSpPr>
          <a:xfrm>
            <a:off x="7763205" y="2168766"/>
            <a:ext cx="1718123" cy="368407"/>
            <a:chOff x="490453" y="791976"/>
            <a:chExt cx="1371598" cy="355180"/>
          </a:xfrm>
        </p:grpSpPr>
        <p:sp>
          <p:nvSpPr>
            <p:cNvPr id="121" name="Rounded Rectangle 1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490453" y="806451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示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框圖像生成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4" name="Down Arrow 123"/>
          <p:cNvSpPr/>
          <p:nvPr/>
        </p:nvSpPr>
        <p:spPr>
          <a:xfrm>
            <a:off x="8365052" y="4209216"/>
            <a:ext cx="455362" cy="723599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6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7913533" y="3122185"/>
            <a:ext cx="1709712" cy="89325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7" name="Rounded Rectangle 146"/>
          <p:cNvSpPr/>
          <p:nvPr/>
        </p:nvSpPr>
        <p:spPr>
          <a:xfrm>
            <a:off x="7763205" y="2857607"/>
            <a:ext cx="2062546" cy="13240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8" name="Group 147"/>
          <p:cNvGrpSpPr/>
          <p:nvPr/>
        </p:nvGrpSpPr>
        <p:grpSpPr>
          <a:xfrm>
            <a:off x="7816044" y="2687040"/>
            <a:ext cx="1887658" cy="335696"/>
            <a:chOff x="490453" y="746241"/>
            <a:chExt cx="1371598" cy="410639"/>
          </a:xfrm>
        </p:grpSpPr>
        <p:sp>
          <p:nvSpPr>
            <p:cNvPr id="149" name="Rounded Rectangle 1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90454" y="746241"/>
              <a:ext cx="1337615" cy="4106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初始化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一白色圖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53" name="TextBox 152"/>
          <p:cNvSpPr txBox="1"/>
          <p:nvPr/>
        </p:nvSpPr>
        <p:spPr>
          <a:xfrm>
            <a:off x="8545212" y="4313732"/>
            <a:ext cx="143626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座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標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繪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製在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白色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景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上</a:t>
            </a:r>
          </a:p>
        </p:txBody>
      </p:sp>
      <p:pic>
        <p:nvPicPr>
          <p:cNvPr id="158" name="Picture 157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9789" y="5367531"/>
            <a:ext cx="1909054" cy="1089724"/>
          </a:xfrm>
          <a:prstGeom prst="rect">
            <a:avLst/>
          </a:prstGeom>
        </p:spPr>
      </p:pic>
      <p:sp>
        <p:nvSpPr>
          <p:cNvPr id="159" name="Rounded Rectangle 158"/>
          <p:cNvSpPr/>
          <p:nvPr/>
        </p:nvSpPr>
        <p:spPr>
          <a:xfrm>
            <a:off x="7800053" y="5046336"/>
            <a:ext cx="2025698" cy="15448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0" name="Group 159"/>
          <p:cNvGrpSpPr/>
          <p:nvPr/>
        </p:nvGrpSpPr>
        <p:grpSpPr>
          <a:xfrm>
            <a:off x="7874077" y="4900994"/>
            <a:ext cx="1667581" cy="338554"/>
            <a:chOff x="490453" y="746241"/>
            <a:chExt cx="1379480" cy="408277"/>
          </a:xfrm>
        </p:grpSpPr>
        <p:sp>
          <p:nvSpPr>
            <p:cNvPr id="161" name="Rounded Rectangle 1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490454" y="746241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生成標示框圖像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10220833" y="4701568"/>
            <a:ext cx="1413818" cy="368407"/>
            <a:chOff x="490453" y="791976"/>
            <a:chExt cx="1371598" cy="355180"/>
          </a:xfrm>
        </p:grpSpPr>
        <p:sp>
          <p:nvSpPr>
            <p:cNvPr id="165" name="Rounded Rectangle 16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490453" y="806451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模型訓練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67" name="TextBox 166"/>
          <p:cNvSpPr txBox="1"/>
          <p:nvPr/>
        </p:nvSpPr>
        <p:spPr>
          <a:xfrm>
            <a:off x="10178669" y="2580508"/>
            <a:ext cx="1843612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對生成的標示框圖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像數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據增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強，例如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indent="-144000" algn="ctr"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indent="-144000" algn="ctr"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縮放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indent="-144000" algn="ctr"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平移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indent="-144000" algn="ctr"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加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噪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音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8" name="Rounded Rectangle 167"/>
          <p:cNvSpPr/>
          <p:nvPr/>
        </p:nvSpPr>
        <p:spPr>
          <a:xfrm>
            <a:off x="10155853" y="2403782"/>
            <a:ext cx="1865606" cy="1825344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0" name="Group 169"/>
          <p:cNvGrpSpPr/>
          <p:nvPr/>
        </p:nvGrpSpPr>
        <p:grpSpPr>
          <a:xfrm>
            <a:off x="10266220" y="2175745"/>
            <a:ext cx="1127914" cy="368407"/>
            <a:chOff x="490453" y="791976"/>
            <a:chExt cx="1371598" cy="355180"/>
          </a:xfrm>
        </p:grpSpPr>
        <p:sp>
          <p:nvSpPr>
            <p:cNvPr id="171" name="Rounded Rectangle 17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490453" y="806451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增強</a:t>
              </a:r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7198406" y="5603650"/>
            <a:ext cx="564800" cy="809222"/>
            <a:chOff x="2819316" y="3644588"/>
            <a:chExt cx="746873" cy="2340418"/>
          </a:xfrm>
        </p:grpSpPr>
        <p:sp>
          <p:nvSpPr>
            <p:cNvPr id="181" name="Down Arrow 180"/>
            <p:cNvSpPr/>
            <p:nvPr/>
          </p:nvSpPr>
          <p:spPr>
            <a:xfrm rot="16200000">
              <a:off x="3041480" y="3741321"/>
              <a:ext cx="621441" cy="427976"/>
            </a:xfrm>
            <a:prstGeom prst="downArrow">
              <a:avLst>
                <a:gd name="adj1" fmla="val 47415"/>
                <a:gd name="adj2" fmla="val 63351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Bent-Up Arrow 18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9815920" y="3201114"/>
            <a:ext cx="446117" cy="2730844"/>
            <a:chOff x="2841285" y="3755809"/>
            <a:chExt cx="551287" cy="2246916"/>
          </a:xfrm>
        </p:grpSpPr>
        <p:sp>
          <p:nvSpPr>
            <p:cNvPr id="100" name="Down Arrow 99"/>
            <p:cNvSpPr/>
            <p:nvPr/>
          </p:nvSpPr>
          <p:spPr>
            <a:xfrm rot="16200000">
              <a:off x="3094261" y="3693729"/>
              <a:ext cx="236231" cy="360391"/>
            </a:xfrm>
            <a:prstGeom prst="downArrow">
              <a:avLst>
                <a:gd name="adj1" fmla="val 47416"/>
                <a:gd name="adj2" fmla="val 4030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Bent-Up Arrow 100"/>
            <p:cNvSpPr/>
            <p:nvPr/>
          </p:nvSpPr>
          <p:spPr>
            <a:xfrm>
              <a:off x="2841285" y="3821588"/>
              <a:ext cx="270899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84" name="Rounded Rectangle 183"/>
          <p:cNvSpPr/>
          <p:nvPr/>
        </p:nvSpPr>
        <p:spPr>
          <a:xfrm>
            <a:off x="5200991" y="2664737"/>
            <a:ext cx="1988840" cy="283833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5" name="Group 184"/>
          <p:cNvGrpSpPr/>
          <p:nvPr/>
        </p:nvGrpSpPr>
        <p:grpSpPr>
          <a:xfrm>
            <a:off x="5299732" y="2484692"/>
            <a:ext cx="1208946" cy="338554"/>
            <a:chOff x="490453" y="746240"/>
            <a:chExt cx="1379480" cy="408277"/>
          </a:xfrm>
        </p:grpSpPr>
        <p:sp>
          <p:nvSpPr>
            <p:cNvPr id="186" name="Rounded Rectangle 18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490454" y="746240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標示框座標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91" name="Picture 19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04" y="3294607"/>
            <a:ext cx="2026124" cy="2839572"/>
          </a:xfrm>
          <a:prstGeom prst="rect">
            <a:avLst/>
          </a:prstGeom>
        </p:spPr>
      </p:pic>
      <p:sp>
        <p:nvSpPr>
          <p:cNvPr id="192" name="Rounded Rectangle 191"/>
          <p:cNvSpPr/>
          <p:nvPr/>
        </p:nvSpPr>
        <p:spPr>
          <a:xfrm>
            <a:off x="2667828" y="4247303"/>
            <a:ext cx="2028303" cy="243068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3" name="Group 192"/>
          <p:cNvGrpSpPr/>
          <p:nvPr/>
        </p:nvGrpSpPr>
        <p:grpSpPr>
          <a:xfrm>
            <a:off x="2703876" y="4113082"/>
            <a:ext cx="1312594" cy="338554"/>
            <a:chOff x="490453" y="769703"/>
            <a:chExt cx="1443302" cy="408277"/>
          </a:xfrm>
        </p:grpSpPr>
        <p:sp>
          <p:nvSpPr>
            <p:cNvPr id="194" name="Rounded Rectangle 1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490453" y="769703"/>
              <a:ext cx="1443302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取得標記框</a:t>
              </a:r>
            </a:p>
          </p:txBody>
        </p:sp>
      </p:grpSp>
      <p:sp>
        <p:nvSpPr>
          <p:cNvPr id="198" name="Down Arrow 197"/>
          <p:cNvSpPr/>
          <p:nvPr/>
        </p:nvSpPr>
        <p:spPr>
          <a:xfrm rot="16200000">
            <a:off x="4749840" y="3949807"/>
            <a:ext cx="468907" cy="26819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1405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99" y="609600"/>
            <a:ext cx="63246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2759977" y="4714613"/>
            <a:ext cx="2759979" cy="132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653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ounded Rectangle 46"/>
          <p:cNvSpPr/>
          <p:nvPr/>
        </p:nvSpPr>
        <p:spPr>
          <a:xfrm>
            <a:off x="1107276" y="1583975"/>
            <a:ext cx="2162212" cy="434312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" name="Group 47"/>
          <p:cNvGrpSpPr/>
          <p:nvPr/>
        </p:nvGrpSpPr>
        <p:grpSpPr>
          <a:xfrm>
            <a:off x="1194732" y="1337842"/>
            <a:ext cx="1177455" cy="361434"/>
            <a:chOff x="490453" y="740382"/>
            <a:chExt cx="1371598" cy="406774"/>
          </a:xfrm>
        </p:grpSpPr>
        <p:sp>
          <p:nvSpPr>
            <p:cNvPr id="49" name="Rounded Rectangle 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51" name="Rounded Rectangle 50"/>
          <p:cNvSpPr/>
          <p:nvPr/>
        </p:nvSpPr>
        <p:spPr>
          <a:xfrm>
            <a:off x="3698294" y="1870334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" name="Group 51"/>
          <p:cNvGrpSpPr/>
          <p:nvPr/>
        </p:nvGrpSpPr>
        <p:grpSpPr>
          <a:xfrm>
            <a:off x="3772320" y="1724992"/>
            <a:ext cx="909866" cy="332449"/>
            <a:chOff x="490453" y="746241"/>
            <a:chExt cx="1371598" cy="400915"/>
          </a:xfrm>
        </p:grpSpPr>
        <p:sp>
          <p:nvSpPr>
            <p:cNvPr id="53" name="Rounded Rectangle 5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55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3898506" y="2075015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3772320" y="2467025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ounded Rectangle 56"/>
          <p:cNvSpPr/>
          <p:nvPr/>
        </p:nvSpPr>
        <p:spPr>
          <a:xfrm>
            <a:off x="3470635" y="1569136"/>
            <a:ext cx="2372788" cy="437634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8" name="Group 57"/>
          <p:cNvGrpSpPr/>
          <p:nvPr/>
        </p:nvGrpSpPr>
        <p:grpSpPr>
          <a:xfrm>
            <a:off x="3575239" y="1330998"/>
            <a:ext cx="1194097" cy="368407"/>
            <a:chOff x="490453" y="791976"/>
            <a:chExt cx="1371598" cy="355180"/>
          </a:xfrm>
        </p:grpSpPr>
        <p:sp>
          <p:nvSpPr>
            <p:cNvPr id="59" name="Rounded Rectangle 5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備</a:t>
              </a:r>
            </a:p>
          </p:txBody>
        </p:sp>
      </p:grpSp>
      <p:sp>
        <p:nvSpPr>
          <p:cNvPr id="61" name="Down Arrow 60"/>
          <p:cNvSpPr/>
          <p:nvPr/>
        </p:nvSpPr>
        <p:spPr>
          <a:xfrm>
            <a:off x="4501464" y="2985139"/>
            <a:ext cx="395254" cy="345902"/>
          </a:xfrm>
          <a:prstGeom prst="downArrow">
            <a:avLst>
              <a:gd name="adj1" fmla="val 50000"/>
              <a:gd name="adj2" fmla="val 52461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Down Arrow 62"/>
          <p:cNvSpPr/>
          <p:nvPr/>
        </p:nvSpPr>
        <p:spPr>
          <a:xfrm rot="16200000">
            <a:off x="3159763" y="3063488"/>
            <a:ext cx="468907" cy="34501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506" y="3635926"/>
            <a:ext cx="1590061" cy="2265908"/>
          </a:xfrm>
          <a:prstGeom prst="rect">
            <a:avLst/>
          </a:prstGeom>
        </p:spPr>
      </p:pic>
      <p:sp>
        <p:nvSpPr>
          <p:cNvPr id="77" name="Rounded Rectangle 76"/>
          <p:cNvSpPr/>
          <p:nvPr/>
        </p:nvSpPr>
        <p:spPr>
          <a:xfrm>
            <a:off x="6043182" y="1569136"/>
            <a:ext cx="2416941" cy="437634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8" name="Group 77"/>
          <p:cNvGrpSpPr/>
          <p:nvPr/>
        </p:nvGrpSpPr>
        <p:grpSpPr>
          <a:xfrm>
            <a:off x="6143607" y="1294368"/>
            <a:ext cx="1718123" cy="342088"/>
            <a:chOff x="490453" y="747032"/>
            <a:chExt cx="1371598" cy="400124"/>
          </a:xfrm>
        </p:grpSpPr>
        <p:sp>
          <p:nvSpPr>
            <p:cNvPr id="79" name="Rounded Rectangle 7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90453" y="747032"/>
              <a:ext cx="1371598" cy="326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萃取標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示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框座標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89" name="Picture 8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100" y="2041364"/>
            <a:ext cx="1540612" cy="2564887"/>
          </a:xfrm>
          <a:prstGeom prst="rect">
            <a:avLst/>
          </a:prstGeom>
        </p:spPr>
      </p:pic>
      <p:sp>
        <p:nvSpPr>
          <p:cNvPr id="91" name="Down Arrow 90"/>
          <p:cNvSpPr/>
          <p:nvPr/>
        </p:nvSpPr>
        <p:spPr>
          <a:xfrm>
            <a:off x="7075812" y="4675648"/>
            <a:ext cx="375146" cy="406904"/>
          </a:xfrm>
          <a:prstGeom prst="downArrow">
            <a:avLst>
              <a:gd name="adj1" fmla="val 46281"/>
              <a:gd name="adj2" fmla="val 50000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Rounded Rectangle 91"/>
          <p:cNvSpPr/>
          <p:nvPr/>
        </p:nvSpPr>
        <p:spPr>
          <a:xfrm>
            <a:off x="6394612" y="5228714"/>
            <a:ext cx="1780356" cy="64023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3" name="Group 92"/>
          <p:cNvGrpSpPr/>
          <p:nvPr/>
        </p:nvGrpSpPr>
        <p:grpSpPr>
          <a:xfrm>
            <a:off x="6445206" y="5047030"/>
            <a:ext cx="1667581" cy="338554"/>
            <a:chOff x="490453" y="746241"/>
            <a:chExt cx="1379480" cy="408277"/>
          </a:xfrm>
        </p:grpSpPr>
        <p:sp>
          <p:nvSpPr>
            <p:cNvPr id="94" name="Rounded Rectangle 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90454" y="746241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存標示框座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標</a:t>
              </a:r>
            </a:p>
          </p:txBody>
        </p:sp>
      </p:grpSp>
      <p:sp>
        <p:nvSpPr>
          <p:cNvPr id="98" name="TextBox 97"/>
          <p:cNvSpPr txBox="1"/>
          <p:nvPr/>
        </p:nvSpPr>
        <p:spPr>
          <a:xfrm>
            <a:off x="6514871" y="5342599"/>
            <a:ext cx="158838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將標示框座標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儲存在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陣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列</a:t>
            </a:r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A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2" name="Rounded Rectangle 101"/>
          <p:cNvSpPr/>
          <p:nvPr/>
        </p:nvSpPr>
        <p:spPr>
          <a:xfrm>
            <a:off x="8652798" y="1583975"/>
            <a:ext cx="2268238" cy="434312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9" name="Group 108"/>
          <p:cNvGrpSpPr/>
          <p:nvPr/>
        </p:nvGrpSpPr>
        <p:grpSpPr>
          <a:xfrm>
            <a:off x="8756433" y="1348959"/>
            <a:ext cx="1718123" cy="368407"/>
            <a:chOff x="490453" y="791976"/>
            <a:chExt cx="1371598" cy="355180"/>
          </a:xfrm>
        </p:grpSpPr>
        <p:sp>
          <p:nvSpPr>
            <p:cNvPr id="121" name="Rounded Rectangle 1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490453" y="806451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標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示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框圖像生成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4" name="Down Arrow 123"/>
          <p:cNvSpPr/>
          <p:nvPr/>
        </p:nvSpPr>
        <p:spPr>
          <a:xfrm>
            <a:off x="9358280" y="3389409"/>
            <a:ext cx="455362" cy="723599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6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8906761" y="2302378"/>
            <a:ext cx="1709712" cy="89325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7" name="Rounded Rectangle 146"/>
          <p:cNvSpPr/>
          <p:nvPr/>
        </p:nvSpPr>
        <p:spPr>
          <a:xfrm>
            <a:off x="8756433" y="2037800"/>
            <a:ext cx="2062546" cy="13240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8" name="Group 147"/>
          <p:cNvGrpSpPr/>
          <p:nvPr/>
        </p:nvGrpSpPr>
        <p:grpSpPr>
          <a:xfrm>
            <a:off x="8809272" y="1867233"/>
            <a:ext cx="1887658" cy="335696"/>
            <a:chOff x="490453" y="746241"/>
            <a:chExt cx="1371598" cy="410639"/>
          </a:xfrm>
        </p:grpSpPr>
        <p:sp>
          <p:nvSpPr>
            <p:cNvPr id="149" name="Rounded Rectangle 1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90454" y="746241"/>
              <a:ext cx="1337615" cy="4106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初始化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一白色圖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53" name="TextBox 152"/>
          <p:cNvSpPr txBox="1"/>
          <p:nvPr/>
        </p:nvSpPr>
        <p:spPr>
          <a:xfrm>
            <a:off x="9538440" y="3493925"/>
            <a:ext cx="143626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座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標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繪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製在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白色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景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上</a:t>
            </a:r>
          </a:p>
        </p:txBody>
      </p:sp>
      <p:pic>
        <p:nvPicPr>
          <p:cNvPr id="158" name="Picture 157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017" y="4547724"/>
            <a:ext cx="1909054" cy="1089724"/>
          </a:xfrm>
          <a:prstGeom prst="rect">
            <a:avLst/>
          </a:prstGeom>
        </p:spPr>
      </p:pic>
      <p:sp>
        <p:nvSpPr>
          <p:cNvPr id="159" name="Rounded Rectangle 158"/>
          <p:cNvSpPr/>
          <p:nvPr/>
        </p:nvSpPr>
        <p:spPr>
          <a:xfrm>
            <a:off x="8793281" y="4226529"/>
            <a:ext cx="2025698" cy="15448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0" name="Group 159"/>
          <p:cNvGrpSpPr/>
          <p:nvPr/>
        </p:nvGrpSpPr>
        <p:grpSpPr>
          <a:xfrm>
            <a:off x="8867305" y="4081187"/>
            <a:ext cx="1667581" cy="338554"/>
            <a:chOff x="490453" y="746241"/>
            <a:chExt cx="1379480" cy="408277"/>
          </a:xfrm>
        </p:grpSpPr>
        <p:sp>
          <p:nvSpPr>
            <p:cNvPr id="161" name="Rounded Rectangle 1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490454" y="746241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生成標示框圖像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8191633" y="4783843"/>
            <a:ext cx="624425" cy="809222"/>
            <a:chOff x="2819316" y="3644588"/>
            <a:chExt cx="746873" cy="2340418"/>
          </a:xfrm>
        </p:grpSpPr>
        <p:sp>
          <p:nvSpPr>
            <p:cNvPr id="181" name="Down Arrow 180"/>
            <p:cNvSpPr/>
            <p:nvPr/>
          </p:nvSpPr>
          <p:spPr>
            <a:xfrm rot="16200000">
              <a:off x="3041480" y="3741321"/>
              <a:ext cx="621441" cy="427976"/>
            </a:xfrm>
            <a:prstGeom prst="downArrow">
              <a:avLst>
                <a:gd name="adj1" fmla="val 47415"/>
                <a:gd name="adj2" fmla="val 63351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Bent-Up Arrow 18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84" name="Rounded Rectangle 183"/>
          <p:cNvSpPr/>
          <p:nvPr/>
        </p:nvSpPr>
        <p:spPr>
          <a:xfrm>
            <a:off x="6194219" y="1844930"/>
            <a:ext cx="1988840" cy="283833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5" name="Group 184"/>
          <p:cNvGrpSpPr/>
          <p:nvPr/>
        </p:nvGrpSpPr>
        <p:grpSpPr>
          <a:xfrm>
            <a:off x="6292960" y="1664885"/>
            <a:ext cx="1208946" cy="338554"/>
            <a:chOff x="490453" y="746240"/>
            <a:chExt cx="1379480" cy="408277"/>
          </a:xfrm>
        </p:grpSpPr>
        <p:sp>
          <p:nvSpPr>
            <p:cNvPr id="186" name="Rounded Rectangle 18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490454" y="746240"/>
              <a:ext cx="1379479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標示框座標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91" name="Picture 19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732" y="2474800"/>
            <a:ext cx="2026124" cy="2839572"/>
          </a:xfrm>
          <a:prstGeom prst="rect">
            <a:avLst/>
          </a:prstGeom>
        </p:spPr>
      </p:pic>
      <p:sp>
        <p:nvSpPr>
          <p:cNvPr id="192" name="Rounded Rectangle 191"/>
          <p:cNvSpPr/>
          <p:nvPr/>
        </p:nvSpPr>
        <p:spPr>
          <a:xfrm>
            <a:off x="3661056" y="3427496"/>
            <a:ext cx="2028303" cy="243068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3" name="Group 192"/>
          <p:cNvGrpSpPr/>
          <p:nvPr/>
        </p:nvGrpSpPr>
        <p:grpSpPr>
          <a:xfrm>
            <a:off x="3697104" y="3293275"/>
            <a:ext cx="1312594" cy="338554"/>
            <a:chOff x="490453" y="769703"/>
            <a:chExt cx="1443302" cy="408277"/>
          </a:xfrm>
        </p:grpSpPr>
        <p:sp>
          <p:nvSpPr>
            <p:cNvPr id="194" name="Rounded Rectangle 1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490453" y="769703"/>
              <a:ext cx="1443302" cy="408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取得標記框</a:t>
              </a:r>
            </a:p>
          </p:txBody>
        </p:sp>
      </p:grpSp>
      <p:sp>
        <p:nvSpPr>
          <p:cNvPr id="198" name="Down Arrow 197"/>
          <p:cNvSpPr/>
          <p:nvPr/>
        </p:nvSpPr>
        <p:spPr>
          <a:xfrm rot="16200000">
            <a:off x="5743068" y="3130000"/>
            <a:ext cx="468907" cy="26819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7097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own Arrow 125"/>
          <p:cNvSpPr/>
          <p:nvPr/>
        </p:nvSpPr>
        <p:spPr>
          <a:xfrm rot="16200000">
            <a:off x="10131263" y="1097085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1" name="Picture 70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13" y="3819980"/>
            <a:ext cx="1743778" cy="974423"/>
          </a:xfrm>
          <a:prstGeom prst="rect">
            <a:avLst/>
          </a:prstGeom>
        </p:spPr>
      </p:pic>
      <p:pic>
        <p:nvPicPr>
          <p:cNvPr id="72" name="Picture 7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319" y="5521214"/>
            <a:ext cx="1712135" cy="977435"/>
          </a:xfrm>
          <a:prstGeom prst="rect">
            <a:avLst/>
          </a:prstGeom>
        </p:spPr>
      </p:pic>
      <p:sp>
        <p:nvSpPr>
          <p:cNvPr id="73" name="Rounded Rectangle 72"/>
          <p:cNvSpPr/>
          <p:nvPr/>
        </p:nvSpPr>
        <p:spPr>
          <a:xfrm>
            <a:off x="8915400" y="2446867"/>
            <a:ext cx="2907185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Rounded Rectangle 73"/>
          <p:cNvSpPr/>
          <p:nvPr/>
        </p:nvSpPr>
        <p:spPr>
          <a:xfrm>
            <a:off x="9480640" y="4790576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5" name="Group 74"/>
          <p:cNvGrpSpPr/>
          <p:nvPr/>
        </p:nvGrpSpPr>
        <p:grpSpPr>
          <a:xfrm>
            <a:off x="9523412" y="4616681"/>
            <a:ext cx="1862917" cy="361584"/>
            <a:chOff x="490453" y="791976"/>
            <a:chExt cx="1384951" cy="414705"/>
          </a:xfrm>
        </p:grpSpPr>
        <p:sp>
          <p:nvSpPr>
            <p:cNvPr id="76" name="Rounded Rectangle 7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03883" y="795343"/>
              <a:ext cx="1371521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出每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個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表單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的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概率</a:t>
              </a:r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9752556" y="4952120"/>
            <a:ext cx="143626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90%</a:t>
            </a: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10%</a:t>
            </a:r>
          </a:p>
        </p:txBody>
      </p:sp>
      <p:sp>
        <p:nvSpPr>
          <p:cNvPr id="88" name="Rounded Rectangle 87"/>
          <p:cNvSpPr/>
          <p:nvPr/>
        </p:nvSpPr>
        <p:spPr>
          <a:xfrm>
            <a:off x="9475534" y="6143548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0" name="Group 89"/>
          <p:cNvGrpSpPr/>
          <p:nvPr/>
        </p:nvGrpSpPr>
        <p:grpSpPr>
          <a:xfrm>
            <a:off x="9629031" y="5920012"/>
            <a:ext cx="1590489" cy="307777"/>
            <a:chOff x="490453" y="747126"/>
            <a:chExt cx="1371598" cy="411338"/>
          </a:xfrm>
        </p:grpSpPr>
        <p:sp>
          <p:nvSpPr>
            <p:cNvPr id="91" name="Rounded Rectangle 9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93" name="TextBox 92"/>
          <p:cNvSpPr txBox="1"/>
          <p:nvPr/>
        </p:nvSpPr>
        <p:spPr>
          <a:xfrm>
            <a:off x="9752556" y="6235946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Down Arrow 93"/>
          <p:cNvSpPr/>
          <p:nvPr/>
        </p:nvSpPr>
        <p:spPr>
          <a:xfrm>
            <a:off x="10323015" y="5689353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Rounded Rectangle 98"/>
          <p:cNvSpPr/>
          <p:nvPr/>
        </p:nvSpPr>
        <p:spPr>
          <a:xfrm>
            <a:off x="6063863" y="2446867"/>
            <a:ext cx="2484240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6242442" y="2226374"/>
            <a:ext cx="1637132" cy="373189"/>
            <a:chOff x="489453" y="791976"/>
            <a:chExt cx="1372598" cy="355180"/>
          </a:xfrm>
        </p:grpSpPr>
        <p:sp>
          <p:nvSpPr>
            <p:cNvPr id="101" name="Rounded Rectangle 10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89453" y="791976"/>
              <a:ext cx="1372598" cy="322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在分類器中進行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03" name="Rounded Rectangle 102"/>
          <p:cNvSpPr/>
          <p:nvPr/>
        </p:nvSpPr>
        <p:spPr>
          <a:xfrm>
            <a:off x="6242857" y="3016224"/>
            <a:ext cx="2135912" cy="3570695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6335145" y="2853374"/>
            <a:ext cx="1892953" cy="338554"/>
            <a:chOff x="490453" y="760249"/>
            <a:chExt cx="1371598" cy="421057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訓練好的</a:t>
              </a: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模型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6428488" y="3472680"/>
            <a:ext cx="1761474" cy="351337"/>
            <a:chOff x="490453" y="791976"/>
            <a:chExt cx="1371651" cy="355180"/>
          </a:xfrm>
        </p:grpSpPr>
        <p:sp>
          <p:nvSpPr>
            <p:cNvPr id="112" name="Rounded Rectangle 11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請假單標記框圖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19" name="Rounded Rectangle 118"/>
          <p:cNvSpPr/>
          <p:nvPr/>
        </p:nvSpPr>
        <p:spPr>
          <a:xfrm>
            <a:off x="9070661" y="2853374"/>
            <a:ext cx="2605749" cy="144957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0" name="Group 119"/>
          <p:cNvGrpSpPr/>
          <p:nvPr/>
        </p:nvGrpSpPr>
        <p:grpSpPr>
          <a:xfrm>
            <a:off x="9146296" y="2654824"/>
            <a:ext cx="1590489" cy="307777"/>
            <a:chOff x="490453" y="747126"/>
            <a:chExt cx="1371598" cy="411338"/>
          </a:xfrm>
        </p:grpSpPr>
        <p:sp>
          <p:nvSpPr>
            <p:cNvPr id="121" name="Rounded Rectangle 1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表單進行比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</a:p>
          </p:txBody>
        </p:sp>
      </p:grpSp>
      <p:pic>
        <p:nvPicPr>
          <p:cNvPr id="125" name="Picture 124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073" y="3016224"/>
            <a:ext cx="1069891" cy="560483"/>
          </a:xfrm>
          <a:prstGeom prst="rect">
            <a:avLst/>
          </a:prstGeom>
        </p:spPr>
      </p:pic>
      <p:pic>
        <p:nvPicPr>
          <p:cNvPr id="127" name="Picture 126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073" y="3638473"/>
            <a:ext cx="1069891" cy="562215"/>
          </a:xfrm>
          <a:prstGeom prst="rect">
            <a:avLst/>
          </a:prstGeom>
        </p:spPr>
      </p:pic>
      <p:sp>
        <p:nvSpPr>
          <p:cNvPr id="128" name="Down Arrow 127"/>
          <p:cNvSpPr/>
          <p:nvPr/>
        </p:nvSpPr>
        <p:spPr>
          <a:xfrm rot="15114262">
            <a:off x="10319226" y="3293659"/>
            <a:ext cx="113423" cy="327049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9" name="Picture 128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6296" y="3335809"/>
            <a:ext cx="1056455" cy="560483"/>
          </a:xfrm>
          <a:prstGeom prst="rect">
            <a:avLst/>
          </a:prstGeom>
        </p:spPr>
      </p:pic>
      <p:sp>
        <p:nvSpPr>
          <p:cNvPr id="132" name="Down Arrow 131"/>
          <p:cNvSpPr/>
          <p:nvPr/>
        </p:nvSpPr>
        <p:spPr>
          <a:xfrm rot="17302384">
            <a:off x="10318242" y="3585993"/>
            <a:ext cx="113423" cy="330837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3" name="TextBox 132"/>
          <p:cNvSpPr txBox="1"/>
          <p:nvPr/>
        </p:nvSpPr>
        <p:spPr>
          <a:xfrm>
            <a:off x="10023448" y="3872165"/>
            <a:ext cx="57534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對</a:t>
            </a:r>
          </a:p>
        </p:txBody>
      </p:sp>
      <p:sp>
        <p:nvSpPr>
          <p:cNvPr id="134" name="Down Arrow 133"/>
          <p:cNvSpPr/>
          <p:nvPr/>
        </p:nvSpPr>
        <p:spPr>
          <a:xfrm>
            <a:off x="10316232" y="4329061"/>
            <a:ext cx="295341" cy="288066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3" name="Group 142"/>
          <p:cNvGrpSpPr/>
          <p:nvPr/>
        </p:nvGrpSpPr>
        <p:grpSpPr>
          <a:xfrm>
            <a:off x="8408554" y="3505102"/>
            <a:ext cx="653052" cy="2730844"/>
            <a:chOff x="2841285" y="3755809"/>
            <a:chExt cx="551287" cy="2246916"/>
          </a:xfrm>
          <a:solidFill>
            <a:schemeClr val="accent6">
              <a:lumMod val="75000"/>
            </a:schemeClr>
          </a:solidFill>
        </p:grpSpPr>
        <p:sp>
          <p:nvSpPr>
            <p:cNvPr id="144" name="Down Arrow 143"/>
            <p:cNvSpPr/>
            <p:nvPr/>
          </p:nvSpPr>
          <p:spPr>
            <a:xfrm rot="16200000">
              <a:off x="3094261" y="3693729"/>
              <a:ext cx="236231" cy="360391"/>
            </a:xfrm>
            <a:prstGeom prst="downArrow">
              <a:avLst>
                <a:gd name="adj1" fmla="val 47416"/>
                <a:gd name="adj2" fmla="val 40300"/>
              </a:avLst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5" name="Bent-Up Arrow 144"/>
            <p:cNvSpPr/>
            <p:nvPr/>
          </p:nvSpPr>
          <p:spPr>
            <a:xfrm>
              <a:off x="2841285" y="3821588"/>
              <a:ext cx="270899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9045417" y="2212166"/>
            <a:ext cx="1637132" cy="373189"/>
            <a:chOff x="489453" y="791976"/>
            <a:chExt cx="1372598" cy="355180"/>
          </a:xfrm>
        </p:grpSpPr>
        <p:sp>
          <p:nvSpPr>
            <p:cNvPr id="147" name="Rounded Rectangle 14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89453" y="791976"/>
              <a:ext cx="1372598" cy="322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在分類器中進行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6446113" y="5163655"/>
            <a:ext cx="1761474" cy="351337"/>
            <a:chOff x="490453" y="791976"/>
            <a:chExt cx="1371651" cy="355180"/>
          </a:xfrm>
        </p:grpSpPr>
        <p:sp>
          <p:nvSpPr>
            <p:cNvPr id="150" name="Rounded Rectangle 14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課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單標記框圖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7355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ounded Rectangle 50"/>
          <p:cNvSpPr/>
          <p:nvPr/>
        </p:nvSpPr>
        <p:spPr>
          <a:xfrm>
            <a:off x="-8741" y="147507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" name="Group 51"/>
          <p:cNvGrpSpPr/>
          <p:nvPr/>
        </p:nvGrpSpPr>
        <p:grpSpPr>
          <a:xfrm>
            <a:off x="65285" y="2165"/>
            <a:ext cx="909866" cy="332449"/>
            <a:chOff x="490453" y="746241"/>
            <a:chExt cx="1371598" cy="400915"/>
          </a:xfrm>
        </p:grpSpPr>
        <p:sp>
          <p:nvSpPr>
            <p:cNvPr id="53" name="Rounded Rectangle 5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55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191471" y="352188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65285" y="744198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Down Arrow 63"/>
          <p:cNvSpPr/>
          <p:nvPr/>
        </p:nvSpPr>
        <p:spPr>
          <a:xfrm rot="16200000">
            <a:off x="10913234" y="-57591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10169531" y="91629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初步結果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8" name="Picture 97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779" y="3808521"/>
            <a:ext cx="1743778" cy="974423"/>
          </a:xfrm>
          <a:prstGeom prst="rect">
            <a:avLst/>
          </a:prstGeom>
        </p:spPr>
      </p:pic>
      <p:pic>
        <p:nvPicPr>
          <p:cNvPr id="99" name="Picture 98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985" y="5509755"/>
            <a:ext cx="1712135" cy="977435"/>
          </a:xfrm>
          <a:prstGeom prst="rect">
            <a:avLst/>
          </a:prstGeom>
        </p:spPr>
      </p:pic>
      <p:sp>
        <p:nvSpPr>
          <p:cNvPr id="100" name="Rounded Rectangle 99"/>
          <p:cNvSpPr/>
          <p:nvPr/>
        </p:nvSpPr>
        <p:spPr>
          <a:xfrm>
            <a:off x="9127066" y="2435408"/>
            <a:ext cx="2907185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1" name="Rounded Rectangle 100"/>
          <p:cNvSpPr/>
          <p:nvPr/>
        </p:nvSpPr>
        <p:spPr>
          <a:xfrm>
            <a:off x="9692306" y="4779117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2" name="Group 101"/>
          <p:cNvGrpSpPr/>
          <p:nvPr/>
        </p:nvGrpSpPr>
        <p:grpSpPr>
          <a:xfrm>
            <a:off x="9735078" y="4605222"/>
            <a:ext cx="1862917" cy="361584"/>
            <a:chOff x="490453" y="791976"/>
            <a:chExt cx="1384951" cy="414705"/>
          </a:xfrm>
        </p:grpSpPr>
        <p:sp>
          <p:nvSpPr>
            <p:cNvPr id="103" name="Rounded Rectangle 10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503883" y="795343"/>
              <a:ext cx="1371521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出每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個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表單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的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概率</a:t>
              </a:r>
            </a:p>
          </p:txBody>
        </p:sp>
      </p:grpSp>
      <p:sp>
        <p:nvSpPr>
          <p:cNvPr id="105" name="TextBox 104"/>
          <p:cNvSpPr txBox="1"/>
          <p:nvPr/>
        </p:nvSpPr>
        <p:spPr>
          <a:xfrm>
            <a:off x="9964222" y="4940661"/>
            <a:ext cx="143626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90%</a:t>
            </a: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10%</a:t>
            </a:r>
          </a:p>
        </p:txBody>
      </p:sp>
      <p:sp>
        <p:nvSpPr>
          <p:cNvPr id="106" name="Rounded Rectangle 105"/>
          <p:cNvSpPr/>
          <p:nvPr/>
        </p:nvSpPr>
        <p:spPr>
          <a:xfrm>
            <a:off x="9687200" y="6132089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7" name="Group 106"/>
          <p:cNvGrpSpPr/>
          <p:nvPr/>
        </p:nvGrpSpPr>
        <p:grpSpPr>
          <a:xfrm>
            <a:off x="9840697" y="5908553"/>
            <a:ext cx="1590489" cy="307777"/>
            <a:chOff x="490453" y="747126"/>
            <a:chExt cx="1371598" cy="411338"/>
          </a:xfrm>
        </p:grpSpPr>
        <p:sp>
          <p:nvSpPr>
            <p:cNvPr id="108" name="Rounded Rectangle 10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10" name="TextBox 109"/>
          <p:cNvSpPr txBox="1"/>
          <p:nvPr/>
        </p:nvSpPr>
        <p:spPr>
          <a:xfrm>
            <a:off x="9964222" y="6224487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1" name="Down Arrow 110"/>
          <p:cNvSpPr/>
          <p:nvPr/>
        </p:nvSpPr>
        <p:spPr>
          <a:xfrm>
            <a:off x="10534681" y="5677894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2" name="Rounded Rectangle 111"/>
          <p:cNvSpPr/>
          <p:nvPr/>
        </p:nvSpPr>
        <p:spPr>
          <a:xfrm>
            <a:off x="6275529" y="2435408"/>
            <a:ext cx="2484240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3" name="Group 112"/>
          <p:cNvGrpSpPr/>
          <p:nvPr/>
        </p:nvGrpSpPr>
        <p:grpSpPr>
          <a:xfrm>
            <a:off x="6454108" y="2214915"/>
            <a:ext cx="1637132" cy="373189"/>
            <a:chOff x="489453" y="791976"/>
            <a:chExt cx="1372598" cy="355180"/>
          </a:xfrm>
        </p:grpSpPr>
        <p:sp>
          <p:nvSpPr>
            <p:cNvPr id="114" name="Rounded Rectangle 1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489453" y="791976"/>
              <a:ext cx="1372598" cy="322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在分類器中進行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16" name="Rounded Rectangle 115"/>
          <p:cNvSpPr/>
          <p:nvPr/>
        </p:nvSpPr>
        <p:spPr>
          <a:xfrm>
            <a:off x="6454523" y="3004765"/>
            <a:ext cx="2135912" cy="3570695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6546811" y="2841915"/>
            <a:ext cx="1892953" cy="338554"/>
            <a:chOff x="490453" y="760249"/>
            <a:chExt cx="1371598" cy="421057"/>
          </a:xfrm>
        </p:grpSpPr>
        <p:sp>
          <p:nvSpPr>
            <p:cNvPr id="118" name="Rounded Rectangle 1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訓練好的</a:t>
              </a: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模型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6640154" y="3461221"/>
            <a:ext cx="1761474" cy="351337"/>
            <a:chOff x="490453" y="791976"/>
            <a:chExt cx="1371651" cy="355180"/>
          </a:xfrm>
        </p:grpSpPr>
        <p:sp>
          <p:nvSpPr>
            <p:cNvPr id="121" name="Rounded Rectangle 1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請假單標記框圖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23" name="Rounded Rectangle 122"/>
          <p:cNvSpPr/>
          <p:nvPr/>
        </p:nvSpPr>
        <p:spPr>
          <a:xfrm>
            <a:off x="9282327" y="2841915"/>
            <a:ext cx="2605749" cy="1449573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4" name="Group 123"/>
          <p:cNvGrpSpPr/>
          <p:nvPr/>
        </p:nvGrpSpPr>
        <p:grpSpPr>
          <a:xfrm>
            <a:off x="9357962" y="2661837"/>
            <a:ext cx="2042521" cy="307777"/>
            <a:chOff x="490453" y="771814"/>
            <a:chExt cx="1371598" cy="411338"/>
          </a:xfrm>
        </p:grpSpPr>
        <p:sp>
          <p:nvSpPr>
            <p:cNvPr id="125" name="Rounded Rectangle 12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539226" y="771814"/>
              <a:ext cx="1322825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表單與模型進行比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</a:p>
          </p:txBody>
        </p:sp>
      </p:grpSp>
      <p:pic>
        <p:nvPicPr>
          <p:cNvPr id="128" name="Picture 127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739" y="3004765"/>
            <a:ext cx="1069891" cy="560483"/>
          </a:xfrm>
          <a:prstGeom prst="rect">
            <a:avLst/>
          </a:prstGeom>
        </p:spPr>
      </p:pic>
      <p:pic>
        <p:nvPicPr>
          <p:cNvPr id="129" name="Picture 128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739" y="3627014"/>
            <a:ext cx="1069891" cy="562215"/>
          </a:xfrm>
          <a:prstGeom prst="rect">
            <a:avLst/>
          </a:prstGeom>
        </p:spPr>
      </p:pic>
      <p:sp>
        <p:nvSpPr>
          <p:cNvPr id="130" name="Down Arrow 129"/>
          <p:cNvSpPr/>
          <p:nvPr/>
        </p:nvSpPr>
        <p:spPr>
          <a:xfrm rot="15114262">
            <a:off x="10530892" y="3282200"/>
            <a:ext cx="113423" cy="327049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1" name="Picture 130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62" y="3324350"/>
            <a:ext cx="1056455" cy="560483"/>
          </a:xfrm>
          <a:prstGeom prst="rect">
            <a:avLst/>
          </a:prstGeom>
        </p:spPr>
      </p:pic>
      <p:sp>
        <p:nvSpPr>
          <p:cNvPr id="132" name="Down Arrow 131"/>
          <p:cNvSpPr/>
          <p:nvPr/>
        </p:nvSpPr>
        <p:spPr>
          <a:xfrm rot="17302384">
            <a:off x="10529908" y="3574534"/>
            <a:ext cx="113423" cy="330837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3" name="TextBox 132"/>
          <p:cNvSpPr txBox="1"/>
          <p:nvPr/>
        </p:nvSpPr>
        <p:spPr>
          <a:xfrm>
            <a:off x="10235114" y="3860706"/>
            <a:ext cx="57534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對</a:t>
            </a:r>
          </a:p>
        </p:txBody>
      </p:sp>
      <p:sp>
        <p:nvSpPr>
          <p:cNvPr id="134" name="Down Arrow 133"/>
          <p:cNvSpPr/>
          <p:nvPr/>
        </p:nvSpPr>
        <p:spPr>
          <a:xfrm>
            <a:off x="10527898" y="4317602"/>
            <a:ext cx="295341" cy="288066"/>
          </a:xfrm>
          <a:prstGeom prst="downArrow">
            <a:avLst>
              <a:gd name="adj1" fmla="val 45497"/>
              <a:gd name="adj2" fmla="val 5342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5" name="Group 134"/>
          <p:cNvGrpSpPr/>
          <p:nvPr/>
        </p:nvGrpSpPr>
        <p:grpSpPr>
          <a:xfrm>
            <a:off x="8620220" y="3493643"/>
            <a:ext cx="653052" cy="2730844"/>
            <a:chOff x="2841285" y="3755809"/>
            <a:chExt cx="551287" cy="2246916"/>
          </a:xfrm>
          <a:solidFill>
            <a:schemeClr val="accent6">
              <a:lumMod val="75000"/>
            </a:schemeClr>
          </a:solidFill>
        </p:grpSpPr>
        <p:sp>
          <p:nvSpPr>
            <p:cNvPr id="136" name="Down Arrow 135"/>
            <p:cNvSpPr/>
            <p:nvPr/>
          </p:nvSpPr>
          <p:spPr>
            <a:xfrm rot="16200000">
              <a:off x="3094261" y="3693729"/>
              <a:ext cx="236231" cy="360391"/>
            </a:xfrm>
            <a:prstGeom prst="downArrow">
              <a:avLst>
                <a:gd name="adj1" fmla="val 47416"/>
                <a:gd name="adj2" fmla="val 76847"/>
              </a:avLst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7" name="Bent-Up Arrow 136"/>
            <p:cNvSpPr/>
            <p:nvPr/>
          </p:nvSpPr>
          <p:spPr>
            <a:xfrm>
              <a:off x="2841285" y="3821588"/>
              <a:ext cx="270899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9334640" y="2200707"/>
            <a:ext cx="1637132" cy="373189"/>
            <a:chOff x="489453" y="791976"/>
            <a:chExt cx="1372598" cy="355180"/>
          </a:xfrm>
        </p:grpSpPr>
        <p:sp>
          <p:nvSpPr>
            <p:cNvPr id="139" name="Rounded Rectangle 13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489453" y="791976"/>
              <a:ext cx="1372598" cy="322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在分類器中進行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6657779" y="5152196"/>
            <a:ext cx="1761474" cy="351337"/>
            <a:chOff x="490453" y="791976"/>
            <a:chExt cx="1371651" cy="355180"/>
          </a:xfrm>
        </p:grpSpPr>
        <p:sp>
          <p:nvSpPr>
            <p:cNvPr id="142" name="Rounded Rectangle 14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課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單標記框圖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pic>
        <p:nvPicPr>
          <p:cNvPr id="144" name="Picture 143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232" y="3153010"/>
            <a:ext cx="5529078" cy="3435432"/>
          </a:xfrm>
          <a:prstGeom prst="rect">
            <a:avLst/>
          </a:prstGeom>
        </p:spPr>
      </p:pic>
      <p:sp>
        <p:nvSpPr>
          <p:cNvPr id="57" name="Rounded Rectangle 56"/>
          <p:cNvSpPr/>
          <p:nvPr/>
        </p:nvSpPr>
        <p:spPr>
          <a:xfrm>
            <a:off x="343760" y="2435408"/>
            <a:ext cx="5602388" cy="4279754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6" name="Down Arrow 125"/>
          <p:cNvSpPr/>
          <p:nvPr/>
        </p:nvSpPr>
        <p:spPr>
          <a:xfrm rot="16200000">
            <a:off x="6064083" y="4244287"/>
            <a:ext cx="272094" cy="507963"/>
          </a:xfrm>
          <a:prstGeom prst="downArrow">
            <a:avLst>
              <a:gd name="adj1" fmla="val 50000"/>
              <a:gd name="adj2" fmla="val 9131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8" name="Group 57"/>
          <p:cNvGrpSpPr/>
          <p:nvPr/>
        </p:nvGrpSpPr>
        <p:grpSpPr>
          <a:xfrm>
            <a:off x="404854" y="2200707"/>
            <a:ext cx="2339586" cy="368407"/>
            <a:chOff x="490453" y="791976"/>
            <a:chExt cx="1371598" cy="355180"/>
          </a:xfrm>
        </p:grpSpPr>
        <p:sp>
          <p:nvSpPr>
            <p:cNvPr id="59" name="Rounded Rectangle 5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90453" y="806450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圖像處理為標記框圖像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45257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062" b="65062"/>
          <a:stretch/>
        </p:blipFill>
        <p:spPr>
          <a:xfrm>
            <a:off x="79444" y="710119"/>
            <a:ext cx="951248" cy="133268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030692" y="734510"/>
            <a:ext cx="813427" cy="1265485"/>
            <a:chOff x="1031435" y="743721"/>
            <a:chExt cx="813427" cy="126548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1031435" y="743721"/>
              <a:ext cx="813427" cy="1265485"/>
            </a:xfrm>
            <a:prstGeom prst="rect">
              <a:avLst/>
            </a:prstGeom>
          </p:spPr>
        </p:pic>
        <p:pic>
          <p:nvPicPr>
            <p:cNvPr id="6" name="圖片 2"/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53" t="8258" r="3963" b="10135"/>
            <a:stretch/>
          </p:blipFill>
          <p:spPr bwMode="auto">
            <a:xfrm>
              <a:off x="1193355" y="1140878"/>
              <a:ext cx="489585" cy="47117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9" name="Down Arrow 8"/>
          <p:cNvSpPr/>
          <p:nvPr/>
        </p:nvSpPr>
        <p:spPr>
          <a:xfrm rot="16200000">
            <a:off x="2225644" y="1251691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Rectangle 9"/>
          <p:cNvSpPr/>
          <p:nvPr/>
        </p:nvSpPr>
        <p:spPr>
          <a:xfrm>
            <a:off x="19837" y="2065817"/>
            <a:ext cx="18644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學生</a:t>
            </a: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填寫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完</a:t>
            </a: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表單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拍</a:t>
            </a:r>
            <a:r>
              <a:rPr lang="zh-TW" altLang="zh-TW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照上</a:t>
            </a: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傳</a:t>
            </a:r>
            <a:endParaRPr lang="en-US" altLang="zh-TW" kern="150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indent="304800" algn="just">
              <a:spcAft>
                <a:spcPts val="0"/>
              </a:spcAft>
            </a:pP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925165" y="2042808"/>
            <a:ext cx="18644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老師進行審查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431658" y="2042808"/>
            <a:ext cx="18644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回</a:t>
            </a:r>
            <a:r>
              <a:rPr lang="zh-TW" altLang="en-US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傳</a:t>
            </a: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審查結果給學生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3" name="Down Arrow 12"/>
          <p:cNvSpPr/>
          <p:nvPr/>
        </p:nvSpPr>
        <p:spPr>
          <a:xfrm rot="16200000">
            <a:off x="4914405" y="1251691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Rectangle 16"/>
          <p:cNvSpPr/>
          <p:nvPr/>
        </p:nvSpPr>
        <p:spPr>
          <a:xfrm>
            <a:off x="13021" y="4523672"/>
            <a:ext cx="18644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TW" altLang="zh-TW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學生</a:t>
            </a: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在</a:t>
            </a:r>
            <a:r>
              <a:rPr lang="en-US" altLang="zh-TW" kern="150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LineBot</a:t>
            </a: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問問題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pic>
        <p:nvPicPr>
          <p:cNvPr id="18" name="Picture 2" descr="Line Bot 全功能紀錄&amp;簡介第1版- 巴哈姆特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170003"/>
            <a:ext cx="1383929" cy="138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784" y="3650500"/>
            <a:ext cx="6393734" cy="3039005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666" y="418288"/>
            <a:ext cx="6375852" cy="311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2964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ounded Rectangle 102"/>
          <p:cNvSpPr/>
          <p:nvPr/>
        </p:nvSpPr>
        <p:spPr>
          <a:xfrm>
            <a:off x="147063" y="394594"/>
            <a:ext cx="1321723" cy="1926210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22125" y="205013"/>
            <a:ext cx="1177455" cy="361434"/>
            <a:chOff x="490453" y="740382"/>
            <a:chExt cx="1371598" cy="406774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10" name="Rounded Rectangle 109"/>
          <p:cNvSpPr/>
          <p:nvPr/>
        </p:nvSpPr>
        <p:spPr>
          <a:xfrm>
            <a:off x="2178357" y="806129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1" name="Group 110"/>
          <p:cNvGrpSpPr/>
          <p:nvPr/>
        </p:nvGrpSpPr>
        <p:grpSpPr>
          <a:xfrm>
            <a:off x="2252383" y="660787"/>
            <a:ext cx="909866" cy="332449"/>
            <a:chOff x="490453" y="746241"/>
            <a:chExt cx="1371598" cy="400915"/>
          </a:xfrm>
        </p:grpSpPr>
        <p:sp>
          <p:nvSpPr>
            <p:cNvPr id="112" name="Rounded Rectangle 11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14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378569" y="1010810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252383" y="1402820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Rounded Rectangle 115"/>
          <p:cNvSpPr/>
          <p:nvPr/>
        </p:nvSpPr>
        <p:spPr>
          <a:xfrm>
            <a:off x="1991332" y="451551"/>
            <a:ext cx="7739732" cy="153049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2091758" y="247434"/>
            <a:ext cx="1194097" cy="368407"/>
            <a:chOff x="490453" y="791976"/>
            <a:chExt cx="1371598" cy="355180"/>
          </a:xfrm>
        </p:grpSpPr>
        <p:sp>
          <p:nvSpPr>
            <p:cNvPr id="118" name="Rounded Rectangle 1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結果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0" name="Down Arrow 119"/>
          <p:cNvSpPr/>
          <p:nvPr/>
        </p:nvSpPr>
        <p:spPr>
          <a:xfrm rot="16200000">
            <a:off x="4622942" y="919906"/>
            <a:ext cx="272094" cy="95775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TextBox 124"/>
          <p:cNvSpPr txBox="1"/>
          <p:nvPr/>
        </p:nvSpPr>
        <p:spPr>
          <a:xfrm>
            <a:off x="4022390" y="96366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取得標記框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6" name="Down Arrow 125"/>
          <p:cNvSpPr/>
          <p:nvPr/>
        </p:nvSpPr>
        <p:spPr>
          <a:xfrm rot="16200000">
            <a:off x="1593558" y="1097084"/>
            <a:ext cx="272094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Rounded Rectangle 129"/>
          <p:cNvSpPr/>
          <p:nvPr/>
        </p:nvSpPr>
        <p:spPr>
          <a:xfrm>
            <a:off x="51888" y="2917144"/>
            <a:ext cx="2246731" cy="387276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1" name="Group 130"/>
          <p:cNvGrpSpPr/>
          <p:nvPr/>
        </p:nvGrpSpPr>
        <p:grpSpPr>
          <a:xfrm>
            <a:off x="159114" y="2724491"/>
            <a:ext cx="2033574" cy="373189"/>
            <a:chOff x="489453" y="791976"/>
            <a:chExt cx="1372598" cy="355180"/>
          </a:xfrm>
        </p:grpSpPr>
        <p:sp>
          <p:nvSpPr>
            <p:cNvPr id="132" name="Rounded Rectangle 13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489453" y="791976"/>
              <a:ext cx="13725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分類器分類表單種類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5" name="Rounded Rectangle 134"/>
          <p:cNvSpPr/>
          <p:nvPr/>
        </p:nvSpPr>
        <p:spPr>
          <a:xfrm>
            <a:off x="210609" y="4893525"/>
            <a:ext cx="1948463" cy="8725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6" name="Group 135"/>
          <p:cNvGrpSpPr/>
          <p:nvPr/>
        </p:nvGrpSpPr>
        <p:grpSpPr>
          <a:xfrm>
            <a:off x="364106" y="4669989"/>
            <a:ext cx="1590489" cy="307777"/>
            <a:chOff x="490453" y="747126"/>
            <a:chExt cx="1371598" cy="411338"/>
          </a:xfrm>
        </p:grpSpPr>
        <p:sp>
          <p:nvSpPr>
            <p:cNvPr id="137" name="Rounded Rectangle 13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表單分類種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類</a:t>
              </a:r>
            </a:p>
          </p:txBody>
        </p:sp>
      </p:grpSp>
      <p:sp>
        <p:nvSpPr>
          <p:cNvPr id="139" name="TextBox 138"/>
          <p:cNvSpPr txBox="1"/>
          <p:nvPr/>
        </p:nvSpPr>
        <p:spPr>
          <a:xfrm>
            <a:off x="493291" y="5028131"/>
            <a:ext cx="143626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選課單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2" name="Rounded Rectangle 151"/>
          <p:cNvSpPr/>
          <p:nvPr/>
        </p:nvSpPr>
        <p:spPr>
          <a:xfrm>
            <a:off x="157692" y="3318558"/>
            <a:ext cx="2061469" cy="110701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4" name="Group 153"/>
          <p:cNvGrpSpPr/>
          <p:nvPr/>
        </p:nvGrpSpPr>
        <p:grpSpPr>
          <a:xfrm>
            <a:off x="241949" y="3172692"/>
            <a:ext cx="1892953" cy="338554"/>
            <a:chOff x="490453" y="760249"/>
            <a:chExt cx="1371598" cy="421057"/>
          </a:xfrm>
        </p:grpSpPr>
        <p:sp>
          <p:nvSpPr>
            <p:cNvPr id="155" name="Rounded Rectangle 15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550464" y="760249"/>
              <a:ext cx="1284901" cy="4210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訓練好的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模型</a:t>
              </a:r>
            </a:p>
          </p:txBody>
        </p:sp>
      </p:grpSp>
      <p:pic>
        <p:nvPicPr>
          <p:cNvPr id="157" name="Picture 2" descr="Figure 2 from ICON: An interactive approach to train deep neural networks  for segmentation of neuronal structures | Semantic Scholar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3" t="45736" r="18499" b="2342"/>
          <a:stretch/>
        </p:blipFill>
        <p:spPr bwMode="auto">
          <a:xfrm>
            <a:off x="219929" y="3523772"/>
            <a:ext cx="1949585" cy="8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/>
          <p:cNvSpPr txBox="1"/>
          <p:nvPr/>
        </p:nvSpPr>
        <p:spPr>
          <a:xfrm>
            <a:off x="6278467" y="955368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初步結果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3" name="Rounded Rectangle 172"/>
          <p:cNvSpPr/>
          <p:nvPr/>
        </p:nvSpPr>
        <p:spPr>
          <a:xfrm>
            <a:off x="205503" y="6246497"/>
            <a:ext cx="1948463" cy="45635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4" name="Group 173"/>
          <p:cNvGrpSpPr/>
          <p:nvPr/>
        </p:nvGrpSpPr>
        <p:grpSpPr>
          <a:xfrm>
            <a:off x="359000" y="6022961"/>
            <a:ext cx="1590489" cy="307777"/>
            <a:chOff x="490453" y="747126"/>
            <a:chExt cx="1371598" cy="411338"/>
          </a:xfrm>
        </p:grpSpPr>
        <p:sp>
          <p:nvSpPr>
            <p:cNvPr id="175" name="Rounded Rectangle 17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表單分類結果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7" name="TextBox 176"/>
          <p:cNvSpPr txBox="1"/>
          <p:nvPr/>
        </p:nvSpPr>
        <p:spPr>
          <a:xfrm>
            <a:off x="482525" y="6338895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請假單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8" name="Down Arrow 177"/>
          <p:cNvSpPr/>
          <p:nvPr/>
        </p:nvSpPr>
        <p:spPr>
          <a:xfrm>
            <a:off x="1052984" y="5792302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9" name="Down Arrow 178"/>
          <p:cNvSpPr/>
          <p:nvPr/>
        </p:nvSpPr>
        <p:spPr>
          <a:xfrm>
            <a:off x="1019072" y="4450768"/>
            <a:ext cx="295341" cy="253814"/>
          </a:xfrm>
          <a:prstGeom prst="downArrow">
            <a:avLst>
              <a:gd name="adj1" fmla="val 45497"/>
              <a:gd name="adj2" fmla="val 5342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73" name="Group 272"/>
          <p:cNvGrpSpPr/>
          <p:nvPr/>
        </p:nvGrpSpPr>
        <p:grpSpPr>
          <a:xfrm rot="5400000" flipV="1">
            <a:off x="1301602" y="1800692"/>
            <a:ext cx="730390" cy="1104740"/>
            <a:chOff x="2355099" y="3663007"/>
            <a:chExt cx="1175311" cy="2706239"/>
          </a:xfrm>
          <a:solidFill>
            <a:schemeClr val="tx1"/>
          </a:solidFill>
        </p:grpSpPr>
        <p:sp>
          <p:nvSpPr>
            <p:cNvPr id="274" name="Down Arrow 273"/>
            <p:cNvSpPr/>
            <p:nvPr/>
          </p:nvSpPr>
          <p:spPr>
            <a:xfrm rot="16200000">
              <a:off x="2994110" y="3780304"/>
              <a:ext cx="653597" cy="419003"/>
            </a:xfrm>
            <a:prstGeom prst="downArrow">
              <a:avLst>
                <a:gd name="adj1" fmla="val 41881"/>
                <a:gd name="adj2" fmla="val 4533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5" name="Bent-Up Arrow 274"/>
            <p:cNvSpPr/>
            <p:nvPr/>
          </p:nvSpPr>
          <p:spPr>
            <a:xfrm>
              <a:off x="2355099" y="3842392"/>
              <a:ext cx="756312" cy="2526854"/>
            </a:xfrm>
            <a:prstGeom prst="bentUpArrow">
              <a:avLst>
                <a:gd name="adj1" fmla="val 28909"/>
                <a:gd name="adj2" fmla="val 11381"/>
                <a:gd name="adj3" fmla="val 522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84" name="Picture 18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256" y="496928"/>
            <a:ext cx="1031090" cy="1469349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63" y="603987"/>
            <a:ext cx="1192545" cy="167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65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4197147" y="2473137"/>
            <a:ext cx="2461279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4253219" y="2250005"/>
            <a:ext cx="1446564" cy="338554"/>
            <a:chOff x="490452" y="736497"/>
            <a:chExt cx="858009" cy="446405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858007" cy="33911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90452" y="736497"/>
              <a:ext cx="858009" cy="446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4494870" y="2853395"/>
            <a:ext cx="1916575" cy="109698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662889" y="2703979"/>
            <a:ext cx="1590489" cy="307777"/>
            <a:chOff x="490453" y="773172"/>
            <a:chExt cx="1371598" cy="382903"/>
          </a:xfrm>
        </p:grpSpPr>
        <p:sp>
          <p:nvSpPr>
            <p:cNvPr id="19" name="Rounded Rectangle 1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4538441" y="2973059"/>
            <a:ext cx="1839381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老師姓名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張隆君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</a:p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4511329" y="4127007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4669395" y="3974501"/>
            <a:ext cx="1590489" cy="306227"/>
            <a:chOff x="490453" y="791976"/>
            <a:chExt cx="1371598" cy="355180"/>
          </a:xfrm>
        </p:grpSpPr>
        <p:sp>
          <p:nvSpPr>
            <p:cNvPr id="24" name="Rounded Rectangle 2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163037" y="4805826"/>
            <a:ext cx="546860" cy="413548"/>
            <a:chOff x="1162185" y="5314693"/>
            <a:chExt cx="656163" cy="482992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152922" y="4321712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531199" y="4535579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789620" y="4539921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38" name="Straight Arrow Connector 37"/>
          <p:cNvCxnSpPr>
            <a:stCxn id="27" idx="2"/>
            <a:endCxn id="33" idx="5"/>
          </p:cNvCxnSpPr>
          <p:nvPr/>
        </p:nvCxnSpPr>
        <p:spPr>
          <a:xfrm flipH="1" flipV="1">
            <a:off x="4947947" y="4869714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8" idx="0"/>
            <a:endCxn id="30" idx="4"/>
          </p:cNvCxnSpPr>
          <p:nvPr/>
        </p:nvCxnSpPr>
        <p:spPr>
          <a:xfrm flipH="1" flipV="1">
            <a:off x="5429320" y="4713176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6"/>
            <a:endCxn id="36" idx="3"/>
          </p:cNvCxnSpPr>
          <p:nvPr/>
        </p:nvCxnSpPr>
        <p:spPr>
          <a:xfrm flipV="1">
            <a:off x="5645643" y="4874056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4345983" y="2659046"/>
            <a:ext cx="2193665" cy="265971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Down Arrow 41"/>
          <p:cNvSpPr/>
          <p:nvPr/>
        </p:nvSpPr>
        <p:spPr>
          <a:xfrm>
            <a:off x="5226639" y="5290051"/>
            <a:ext cx="403129" cy="199527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4806752" y="5489203"/>
            <a:ext cx="1324245" cy="437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ounded Rectangle 43"/>
          <p:cNvSpPr/>
          <p:nvPr/>
        </p:nvSpPr>
        <p:spPr>
          <a:xfrm>
            <a:off x="4549995" y="6301878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" name="Group 44"/>
          <p:cNvGrpSpPr/>
          <p:nvPr/>
        </p:nvGrpSpPr>
        <p:grpSpPr>
          <a:xfrm>
            <a:off x="4695894" y="6115206"/>
            <a:ext cx="1590489" cy="307777"/>
            <a:chOff x="490453" y="747126"/>
            <a:chExt cx="1371598" cy="411338"/>
          </a:xfrm>
        </p:grpSpPr>
        <p:sp>
          <p:nvSpPr>
            <p:cNvPr id="46" name="Rounded Rectangle 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" name="Down Arrow 47"/>
          <p:cNvSpPr/>
          <p:nvPr/>
        </p:nvSpPr>
        <p:spPr>
          <a:xfrm>
            <a:off x="5338627" y="5901475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4796366" y="636707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6892745" y="2477268"/>
            <a:ext cx="2318667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" name="Group 50"/>
          <p:cNvGrpSpPr/>
          <p:nvPr/>
        </p:nvGrpSpPr>
        <p:grpSpPr>
          <a:xfrm>
            <a:off x="7005441" y="2250005"/>
            <a:ext cx="1473606" cy="338554"/>
            <a:chOff x="490453" y="718062"/>
            <a:chExt cx="1371598" cy="454094"/>
          </a:xfrm>
        </p:grpSpPr>
        <p:sp>
          <p:nvSpPr>
            <p:cNvPr id="52" name="Rounded Rectangle 5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06986" y="718062"/>
              <a:ext cx="1355065" cy="454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9" name="Rounded Rectangle 58"/>
          <p:cNvSpPr/>
          <p:nvPr/>
        </p:nvSpPr>
        <p:spPr>
          <a:xfrm>
            <a:off x="7100237" y="3793940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0" name="Group 59"/>
          <p:cNvGrpSpPr/>
          <p:nvPr/>
        </p:nvGrpSpPr>
        <p:grpSpPr>
          <a:xfrm>
            <a:off x="7258303" y="3650488"/>
            <a:ext cx="1590489" cy="306227"/>
            <a:chOff x="490453" y="791976"/>
            <a:chExt cx="1371598" cy="355180"/>
          </a:xfrm>
        </p:grpSpPr>
        <p:sp>
          <p:nvSpPr>
            <p:cNvPr id="61" name="Rounded Rectangle 6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7760841" y="4558308"/>
            <a:ext cx="546860" cy="391464"/>
            <a:chOff x="1191607" y="5340485"/>
            <a:chExt cx="656163" cy="457200"/>
          </a:xfrm>
        </p:grpSpPr>
        <p:sp>
          <p:nvSpPr>
            <p:cNvPr id="64" name="Oval 6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731624" y="4012560"/>
            <a:ext cx="546860" cy="461665"/>
            <a:chOff x="1160454" y="5292371"/>
            <a:chExt cx="656163" cy="539190"/>
          </a:xfrm>
        </p:grpSpPr>
        <p:sp>
          <p:nvSpPr>
            <p:cNvPr id="67" name="Oval 6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7159152" y="4245236"/>
            <a:ext cx="546860" cy="461665"/>
            <a:chOff x="1169977" y="5299490"/>
            <a:chExt cx="656163" cy="539190"/>
          </a:xfrm>
        </p:grpSpPr>
        <p:sp>
          <p:nvSpPr>
            <p:cNvPr id="70" name="Oval 6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8369241" y="4313695"/>
            <a:ext cx="546860" cy="461665"/>
            <a:chOff x="1174916" y="5288240"/>
            <a:chExt cx="656163" cy="539190"/>
          </a:xfrm>
        </p:grpSpPr>
        <p:sp>
          <p:nvSpPr>
            <p:cNvPr id="73" name="Oval 7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64" idx="2"/>
            <a:endCxn id="70" idx="5"/>
          </p:cNvCxnSpPr>
          <p:nvPr/>
        </p:nvCxnSpPr>
        <p:spPr>
          <a:xfrm flipH="1" flipV="1">
            <a:off x="7575900" y="4614472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4" idx="0"/>
            <a:endCxn id="67" idx="4"/>
          </p:cNvCxnSpPr>
          <p:nvPr/>
        </p:nvCxnSpPr>
        <p:spPr>
          <a:xfrm flipH="1" flipV="1">
            <a:off x="8012992" y="4445220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4" idx="6"/>
            <a:endCxn id="73" idx="3"/>
          </p:cNvCxnSpPr>
          <p:nvPr/>
        </p:nvCxnSpPr>
        <p:spPr>
          <a:xfrm flipV="1">
            <a:off x="8218926" y="4692563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/>
          <p:cNvSpPr/>
          <p:nvPr/>
        </p:nvSpPr>
        <p:spPr>
          <a:xfrm>
            <a:off x="7007828" y="2655797"/>
            <a:ext cx="2111462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Down Arrow 78"/>
          <p:cNvSpPr/>
          <p:nvPr/>
        </p:nvSpPr>
        <p:spPr>
          <a:xfrm>
            <a:off x="7934675" y="5008132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7235412" y="5343498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ounded Rectangle 80"/>
          <p:cNvSpPr/>
          <p:nvPr/>
        </p:nvSpPr>
        <p:spPr>
          <a:xfrm>
            <a:off x="7138421" y="6316020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2" name="Group 81"/>
          <p:cNvGrpSpPr/>
          <p:nvPr/>
        </p:nvGrpSpPr>
        <p:grpSpPr>
          <a:xfrm>
            <a:off x="7230806" y="6129348"/>
            <a:ext cx="1679832" cy="307777"/>
            <a:chOff x="444302" y="747126"/>
            <a:chExt cx="1448644" cy="411338"/>
          </a:xfrm>
        </p:grpSpPr>
        <p:sp>
          <p:nvSpPr>
            <p:cNvPr id="83" name="Rounded Rectangle 8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85" name="Down Arrow 84"/>
          <p:cNvSpPr/>
          <p:nvPr/>
        </p:nvSpPr>
        <p:spPr>
          <a:xfrm>
            <a:off x="7917500" y="5877594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7384792" y="6381213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87" name="Down Arrow 86"/>
          <p:cNvSpPr/>
          <p:nvPr/>
        </p:nvSpPr>
        <p:spPr>
          <a:xfrm rot="16200000">
            <a:off x="6634347" y="4577185"/>
            <a:ext cx="272094" cy="20618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8" name="Rounded Rectangle 167"/>
          <p:cNvSpPr/>
          <p:nvPr/>
        </p:nvSpPr>
        <p:spPr>
          <a:xfrm>
            <a:off x="7100236" y="2867120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7251775" y="2717704"/>
            <a:ext cx="1590489" cy="307777"/>
            <a:chOff x="490453" y="773172"/>
            <a:chExt cx="1371598" cy="382903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7100237" y="3142404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41" name="Rounded Rectangle 240"/>
          <p:cNvSpPr/>
          <p:nvPr/>
        </p:nvSpPr>
        <p:spPr>
          <a:xfrm>
            <a:off x="9577346" y="2490705"/>
            <a:ext cx="2568489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2" name="Group 241"/>
          <p:cNvGrpSpPr/>
          <p:nvPr/>
        </p:nvGrpSpPr>
        <p:grpSpPr>
          <a:xfrm>
            <a:off x="9705477" y="2290449"/>
            <a:ext cx="1597516" cy="303249"/>
            <a:chOff x="490453" y="741937"/>
            <a:chExt cx="1371598" cy="405219"/>
          </a:xfrm>
        </p:grpSpPr>
        <p:sp>
          <p:nvSpPr>
            <p:cNvPr id="243" name="Rounded Rectangle 2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48194" y="741937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45" name="Rounded Rectangle 244"/>
          <p:cNvSpPr/>
          <p:nvPr/>
        </p:nvSpPr>
        <p:spPr>
          <a:xfrm>
            <a:off x="9784099" y="2684808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6" name="Down Arrow 245"/>
          <p:cNvSpPr/>
          <p:nvPr/>
        </p:nvSpPr>
        <p:spPr>
          <a:xfrm>
            <a:off x="10788832" y="4346636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10065805" y="4683644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8" name="Rounded Rectangle 247"/>
          <p:cNvSpPr/>
          <p:nvPr/>
        </p:nvSpPr>
        <p:spPr>
          <a:xfrm>
            <a:off x="10706227" y="5769845"/>
            <a:ext cx="1357145" cy="86817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9" name="Group 248"/>
          <p:cNvGrpSpPr/>
          <p:nvPr/>
        </p:nvGrpSpPr>
        <p:grpSpPr>
          <a:xfrm>
            <a:off x="10747660" y="5603892"/>
            <a:ext cx="1259522" cy="307777"/>
            <a:chOff x="539226" y="747126"/>
            <a:chExt cx="1238596" cy="411338"/>
          </a:xfrm>
        </p:grpSpPr>
        <p:sp>
          <p:nvSpPr>
            <p:cNvPr id="250" name="Rounded Rectangle 249"/>
            <p:cNvSpPr/>
            <p:nvPr/>
          </p:nvSpPr>
          <p:spPr>
            <a:xfrm>
              <a:off x="635385" y="791976"/>
              <a:ext cx="1062906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52" name="Down Arrow 251"/>
          <p:cNvSpPr/>
          <p:nvPr/>
        </p:nvSpPr>
        <p:spPr>
          <a:xfrm rot="20543783">
            <a:off x="11211663" y="5198500"/>
            <a:ext cx="272094" cy="45811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3" name="TextBox 252"/>
          <p:cNvSpPr txBox="1"/>
          <p:nvPr/>
        </p:nvSpPr>
        <p:spPr>
          <a:xfrm>
            <a:off x="10614564" y="5911669"/>
            <a:ext cx="170032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陳」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式設計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「程」式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254" name="Down Arrow 253"/>
          <p:cNvSpPr/>
          <p:nvPr/>
        </p:nvSpPr>
        <p:spPr>
          <a:xfrm rot="16200000">
            <a:off x="9262373" y="4526608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5" name="Rounded Rectangle 254"/>
          <p:cNvSpPr/>
          <p:nvPr/>
        </p:nvSpPr>
        <p:spPr>
          <a:xfrm>
            <a:off x="9955593" y="2903599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10107132" y="2754183"/>
            <a:ext cx="1590489" cy="307777"/>
            <a:chOff x="490453" y="773172"/>
            <a:chExt cx="1371598" cy="382903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59" name="TextBox 258"/>
          <p:cNvSpPr txBox="1"/>
          <p:nvPr/>
        </p:nvSpPr>
        <p:spPr>
          <a:xfrm>
            <a:off x="9955593" y="3128198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9963748" y="3832999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10056133" y="3646327"/>
            <a:ext cx="1679832" cy="307777"/>
            <a:chOff x="444302" y="747126"/>
            <a:chExt cx="1448644" cy="41133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264" name="TextBox 263"/>
          <p:cNvSpPr txBox="1"/>
          <p:nvPr/>
        </p:nvSpPr>
        <p:spPr>
          <a:xfrm>
            <a:off x="10210119" y="389819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65" name="Rounded Rectangle 264"/>
          <p:cNvSpPr/>
          <p:nvPr/>
        </p:nvSpPr>
        <p:spPr>
          <a:xfrm>
            <a:off x="9677576" y="6191383"/>
            <a:ext cx="839415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6" name="Group 265"/>
          <p:cNvGrpSpPr/>
          <p:nvPr/>
        </p:nvGrpSpPr>
        <p:grpSpPr>
          <a:xfrm>
            <a:off x="9641625" y="6004925"/>
            <a:ext cx="908657" cy="307777"/>
            <a:chOff x="539226" y="747126"/>
            <a:chExt cx="1238596" cy="411338"/>
          </a:xfrm>
        </p:grpSpPr>
        <p:sp>
          <p:nvSpPr>
            <p:cNvPr id="267" name="Rounded Rectangle 266"/>
            <p:cNvSpPr/>
            <p:nvPr/>
          </p:nvSpPr>
          <p:spPr>
            <a:xfrm>
              <a:off x="665217" y="791976"/>
              <a:ext cx="991680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9622225" y="6299835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270" name="Down Arrow 269"/>
          <p:cNvSpPr/>
          <p:nvPr/>
        </p:nvSpPr>
        <p:spPr>
          <a:xfrm rot="1619803">
            <a:off x="10210522" y="5136624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1" name="TextBox 270"/>
          <p:cNvSpPr txBox="1"/>
          <p:nvPr/>
        </p:nvSpPr>
        <p:spPr>
          <a:xfrm>
            <a:off x="9619819" y="5249606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1427899" y="5150772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9068608" y="4038320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5" name="Down Arrow 164"/>
          <p:cNvSpPr/>
          <p:nvPr/>
        </p:nvSpPr>
        <p:spPr>
          <a:xfrm>
            <a:off x="11302993" y="6184183"/>
            <a:ext cx="220244" cy="228569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Flowchart: Connector 53"/>
          <p:cNvSpPr/>
          <p:nvPr/>
        </p:nvSpPr>
        <p:spPr>
          <a:xfrm>
            <a:off x="10774786" y="6399780"/>
            <a:ext cx="191377" cy="194860"/>
          </a:xfrm>
          <a:prstGeom prst="flowChartConnector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Cross 54"/>
          <p:cNvSpPr/>
          <p:nvPr/>
        </p:nvSpPr>
        <p:spPr>
          <a:xfrm rot="2791537">
            <a:off x="10755244" y="5986577"/>
            <a:ext cx="220782" cy="209327"/>
          </a:xfrm>
          <a:prstGeom prst="plus">
            <a:avLst>
              <a:gd name="adj" fmla="val 4492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" name="Group 4"/>
          <p:cNvGrpSpPr/>
          <p:nvPr/>
        </p:nvGrpSpPr>
        <p:grpSpPr>
          <a:xfrm>
            <a:off x="5271395" y="1813919"/>
            <a:ext cx="6269200" cy="658062"/>
            <a:chOff x="5042795" y="1813919"/>
            <a:chExt cx="6269200" cy="658062"/>
          </a:xfrm>
        </p:grpSpPr>
        <p:sp>
          <p:nvSpPr>
            <p:cNvPr id="280" name="Bent-Up Arrow 279"/>
            <p:cNvSpPr/>
            <p:nvPr/>
          </p:nvSpPr>
          <p:spPr>
            <a:xfrm flipH="1" flipV="1">
              <a:off x="5042795" y="1928865"/>
              <a:ext cx="6156504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6544046" y="1813919"/>
              <a:ext cx="4488329" cy="307777"/>
              <a:chOff x="8991917" y="816718"/>
              <a:chExt cx="2370174" cy="532091"/>
            </a:xfrm>
          </p:grpSpPr>
          <p:sp>
            <p:nvSpPr>
              <p:cNvPr id="180" name="Rounded Rectangle 179"/>
              <p:cNvSpPr/>
              <p:nvPr/>
            </p:nvSpPr>
            <p:spPr>
              <a:xfrm>
                <a:off x="9088565" y="860457"/>
                <a:ext cx="2172303" cy="432293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81" name="TextBox 280"/>
              <p:cNvSpPr txBox="1"/>
              <p:nvPr/>
            </p:nvSpPr>
            <p:spPr>
              <a:xfrm>
                <a:off x="8991917" y="816718"/>
                <a:ext cx="2370174" cy="5320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1400" dirty="0" smtClean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重複檢</a:t>
                </a:r>
                <a:r>
                  <a:rPr lang="zh-TW" altLang="en-US" sz="1400" dirty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查</a:t>
                </a:r>
                <a:r>
                  <a:rPr lang="zh-TW" altLang="en-US" sz="1400" dirty="0" smtClean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比對欄位文字內容，有無錯誤直到完全正確</a:t>
                </a:r>
                <a:endParaRPr lang="en-US" altLang="zh-TW" sz="14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11199299" y="1929456"/>
              <a:ext cx="112696" cy="54252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03" name="Rounded Rectangle 202"/>
          <p:cNvSpPr/>
          <p:nvPr/>
        </p:nvSpPr>
        <p:spPr>
          <a:xfrm>
            <a:off x="849549" y="1765081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4" name="Group 203"/>
          <p:cNvGrpSpPr/>
          <p:nvPr/>
        </p:nvGrpSpPr>
        <p:grpSpPr>
          <a:xfrm>
            <a:off x="1007615" y="1612575"/>
            <a:ext cx="1590489" cy="306227"/>
            <a:chOff x="490453" y="791976"/>
            <a:chExt cx="1371598" cy="355180"/>
          </a:xfrm>
        </p:grpSpPr>
        <p:sp>
          <p:nvSpPr>
            <p:cNvPr id="205" name="Rounded Rectangle 2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07" name="Group 206"/>
          <p:cNvGrpSpPr/>
          <p:nvPr/>
        </p:nvGrpSpPr>
        <p:grpSpPr>
          <a:xfrm>
            <a:off x="1501257" y="2443900"/>
            <a:ext cx="546860" cy="413548"/>
            <a:chOff x="1162185" y="5314693"/>
            <a:chExt cx="656163" cy="482992"/>
          </a:xfrm>
        </p:grpSpPr>
        <p:sp>
          <p:nvSpPr>
            <p:cNvPr id="208" name="Oval 20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10" name="Group 209"/>
          <p:cNvGrpSpPr/>
          <p:nvPr/>
        </p:nvGrpSpPr>
        <p:grpSpPr>
          <a:xfrm>
            <a:off x="1491142" y="1959786"/>
            <a:ext cx="546860" cy="391464"/>
            <a:chOff x="1166417" y="5340485"/>
            <a:chExt cx="656163" cy="457200"/>
          </a:xfrm>
        </p:grpSpPr>
        <p:sp>
          <p:nvSpPr>
            <p:cNvPr id="211" name="Oval 21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869419" y="2173653"/>
            <a:ext cx="546860" cy="391464"/>
            <a:chOff x="1169977" y="5340485"/>
            <a:chExt cx="656163" cy="457200"/>
          </a:xfrm>
        </p:grpSpPr>
        <p:sp>
          <p:nvSpPr>
            <p:cNvPr id="214" name="Oval 21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2127840" y="2177995"/>
            <a:ext cx="546860" cy="391464"/>
            <a:chOff x="1182517" y="5340485"/>
            <a:chExt cx="656163" cy="457200"/>
          </a:xfrm>
        </p:grpSpPr>
        <p:sp>
          <p:nvSpPr>
            <p:cNvPr id="217" name="Oval 21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219" name="Straight Arrow Connector 218"/>
          <p:cNvCxnSpPr>
            <a:stCxn id="208" idx="2"/>
            <a:endCxn id="214" idx="5"/>
          </p:cNvCxnSpPr>
          <p:nvPr/>
        </p:nvCxnSpPr>
        <p:spPr>
          <a:xfrm flipH="1" flipV="1">
            <a:off x="1286167" y="2507788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Arrow Connector 219"/>
          <p:cNvCxnSpPr>
            <a:stCxn id="209" idx="0"/>
            <a:endCxn id="211" idx="4"/>
          </p:cNvCxnSpPr>
          <p:nvPr/>
        </p:nvCxnSpPr>
        <p:spPr>
          <a:xfrm flipH="1" flipV="1">
            <a:off x="1767540" y="2351250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/>
          <p:cNvCxnSpPr>
            <a:stCxn id="208" idx="6"/>
            <a:endCxn id="217" idx="3"/>
          </p:cNvCxnSpPr>
          <p:nvPr/>
        </p:nvCxnSpPr>
        <p:spPr>
          <a:xfrm flipV="1">
            <a:off x="1983863" y="2512130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7" name="Group 276"/>
          <p:cNvGrpSpPr/>
          <p:nvPr/>
        </p:nvGrpSpPr>
        <p:grpSpPr>
          <a:xfrm>
            <a:off x="-100059" y="3892826"/>
            <a:ext cx="1877377" cy="2920720"/>
            <a:chOff x="2132828" y="3173429"/>
            <a:chExt cx="1877377" cy="2920720"/>
          </a:xfrm>
        </p:grpSpPr>
        <p:pic>
          <p:nvPicPr>
            <p:cNvPr id="278" name="Picture 27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2132828" y="3173429"/>
              <a:ext cx="1877377" cy="2920720"/>
            </a:xfrm>
            <a:prstGeom prst="rect">
              <a:avLst/>
            </a:prstGeom>
          </p:spPr>
        </p:pic>
        <p:pic>
          <p:nvPicPr>
            <p:cNvPr id="282" name="Picture 2" descr="Line Bot 全功能紀錄&amp;簡介第1版- 巴哈姆特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5447" y="3688251"/>
              <a:ext cx="410807" cy="4108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2" name="TextBox 141"/>
          <p:cNvSpPr txBox="1"/>
          <p:nvPr/>
        </p:nvSpPr>
        <p:spPr>
          <a:xfrm>
            <a:off x="934647" y="515239"/>
            <a:ext cx="33185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只是因為專題時間限制有限的關係 所以只選了這兩種當例子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6259884" y="716829"/>
            <a:ext cx="16943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多個問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答流程圖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4" name="Rounded Rectangle 143"/>
          <p:cNvSpPr/>
          <p:nvPr/>
        </p:nvSpPr>
        <p:spPr>
          <a:xfrm>
            <a:off x="2094978" y="3306963"/>
            <a:ext cx="1906622" cy="202949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5" name="Group 144"/>
          <p:cNvGrpSpPr/>
          <p:nvPr/>
        </p:nvGrpSpPr>
        <p:grpSpPr>
          <a:xfrm>
            <a:off x="2253044" y="3154457"/>
            <a:ext cx="1590489" cy="307777"/>
            <a:chOff x="490453" y="791976"/>
            <a:chExt cx="1371598" cy="356978"/>
          </a:xfrm>
        </p:grpSpPr>
        <p:sp>
          <p:nvSpPr>
            <p:cNvPr id="146" name="Rounded Rectangle 14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知識圖譜答案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2778664" y="4741638"/>
            <a:ext cx="546860" cy="391464"/>
            <a:chOff x="1191076" y="5340485"/>
            <a:chExt cx="656163" cy="457200"/>
          </a:xfrm>
        </p:grpSpPr>
        <p:sp>
          <p:nvSpPr>
            <p:cNvPr id="149" name="Oval 148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1191076" y="5397059"/>
              <a:ext cx="656163" cy="323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A01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2750455" y="4192424"/>
            <a:ext cx="546860" cy="391464"/>
            <a:chOff x="1166417" y="5340485"/>
            <a:chExt cx="656163" cy="457200"/>
          </a:xfrm>
        </p:grpSpPr>
        <p:sp>
          <p:nvSpPr>
            <p:cNvPr id="152" name="Oval 151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1166417" y="5397025"/>
              <a:ext cx="656163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通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過</a:t>
              </a:r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2122747" y="4449311"/>
            <a:ext cx="546860" cy="391464"/>
            <a:chOff x="1169977" y="5340485"/>
            <a:chExt cx="656163" cy="457200"/>
          </a:xfrm>
        </p:grpSpPr>
        <p:sp>
          <p:nvSpPr>
            <p:cNvPr id="155" name="Oval 154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3381168" y="4453653"/>
            <a:ext cx="546860" cy="391464"/>
            <a:chOff x="1182517" y="5340485"/>
            <a:chExt cx="656163" cy="457200"/>
          </a:xfrm>
        </p:grpSpPr>
        <p:sp>
          <p:nvSpPr>
            <p:cNvPr id="158" name="Oval 15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60" name="Straight Arrow Connector 159"/>
          <p:cNvCxnSpPr>
            <a:stCxn id="149" idx="2"/>
            <a:endCxn id="155" idx="5"/>
          </p:cNvCxnSpPr>
          <p:nvPr/>
        </p:nvCxnSpPr>
        <p:spPr>
          <a:xfrm flipH="1" flipV="1">
            <a:off x="2539495" y="4783446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>
            <a:stCxn id="149" idx="0"/>
            <a:endCxn id="152" idx="4"/>
          </p:cNvCxnSpPr>
          <p:nvPr/>
        </p:nvCxnSpPr>
        <p:spPr>
          <a:xfrm flipH="1" flipV="1">
            <a:off x="3026853" y="4583888"/>
            <a:ext cx="7658" cy="157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>
            <a:stCxn id="149" idx="6"/>
            <a:endCxn id="158" idx="3"/>
          </p:cNvCxnSpPr>
          <p:nvPr/>
        </p:nvCxnSpPr>
        <p:spPr>
          <a:xfrm flipV="1">
            <a:off x="3237191" y="4787788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Group 162"/>
          <p:cNvGrpSpPr/>
          <p:nvPr/>
        </p:nvGrpSpPr>
        <p:grpSpPr>
          <a:xfrm>
            <a:off x="3321318" y="3814139"/>
            <a:ext cx="662483" cy="391464"/>
            <a:chOff x="1043784" y="5340485"/>
            <a:chExt cx="794896" cy="457200"/>
          </a:xfrm>
        </p:grpSpPr>
        <p:sp>
          <p:nvSpPr>
            <p:cNvPr id="164" name="Oval 163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1043784" y="5405997"/>
              <a:ext cx="794896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康海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晴</a:t>
              </a:r>
            </a:p>
          </p:txBody>
        </p:sp>
      </p:grpSp>
      <p:cxnSp>
        <p:nvCxnSpPr>
          <p:cNvPr id="167" name="Straight Arrow Connector 166"/>
          <p:cNvCxnSpPr>
            <a:stCxn id="158" idx="0"/>
            <a:endCxn id="164" idx="4"/>
          </p:cNvCxnSpPr>
          <p:nvPr/>
        </p:nvCxnSpPr>
        <p:spPr>
          <a:xfrm flipH="1" flipV="1">
            <a:off x="3641885" y="4205603"/>
            <a:ext cx="2263" cy="248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/>
          <p:cNvGrpSpPr/>
          <p:nvPr/>
        </p:nvGrpSpPr>
        <p:grpSpPr>
          <a:xfrm>
            <a:off x="2097390" y="3754889"/>
            <a:ext cx="662483" cy="461665"/>
            <a:chOff x="1050145" y="5283670"/>
            <a:chExt cx="794896" cy="539190"/>
          </a:xfrm>
        </p:grpSpPr>
        <p:sp>
          <p:nvSpPr>
            <p:cNvPr id="174" name="Oval 173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1050145" y="5283670"/>
              <a:ext cx="794896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76" name="Straight Arrow Connector 175"/>
          <p:cNvCxnSpPr>
            <a:stCxn id="155" idx="0"/>
            <a:endCxn id="174" idx="4"/>
          </p:cNvCxnSpPr>
          <p:nvPr/>
        </p:nvCxnSpPr>
        <p:spPr>
          <a:xfrm flipV="1">
            <a:off x="2396178" y="4194996"/>
            <a:ext cx="16477" cy="254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Down Arrow 176"/>
          <p:cNvSpPr/>
          <p:nvPr/>
        </p:nvSpPr>
        <p:spPr>
          <a:xfrm rot="16200000">
            <a:off x="1710061" y="4149025"/>
            <a:ext cx="262178" cy="403877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2266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 descr="Screen Clippi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96" y="4510732"/>
            <a:ext cx="1426191" cy="703429"/>
          </a:xfrm>
          <a:prstGeom prst="rect">
            <a:avLst/>
          </a:prstGeom>
        </p:spPr>
      </p:pic>
      <p:pic>
        <p:nvPicPr>
          <p:cNvPr id="51" name="Picture 50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09" y="2594446"/>
            <a:ext cx="1430571" cy="642855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237536" y="2285665"/>
            <a:ext cx="1524584" cy="301589"/>
            <a:chOff x="490453" y="780779"/>
            <a:chExt cx="1371599" cy="366377"/>
          </a:xfrm>
        </p:grpSpPr>
        <p:sp>
          <p:nvSpPr>
            <p:cNvPr id="54" name="Rounded Rectangle 5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D9D9FF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12750" y="780779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請假單標準答案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218191" y="4216785"/>
            <a:ext cx="1536231" cy="284352"/>
            <a:chOff x="490453" y="744510"/>
            <a:chExt cx="1371598" cy="402646"/>
          </a:xfrm>
        </p:grpSpPr>
        <p:sp>
          <p:nvSpPr>
            <p:cNvPr id="62" name="Rounded Rectangle 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FFCC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01200" y="744510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選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課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單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標準答案</a:t>
              </a: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36785" y="5217122"/>
            <a:ext cx="1510287" cy="277317"/>
            <a:chOff x="490453" y="756067"/>
            <a:chExt cx="1371599" cy="391089"/>
          </a:xfrm>
        </p:grpSpPr>
        <p:sp>
          <p:nvSpPr>
            <p:cNvPr id="66" name="Rounded Rectangle 6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12750" y="756067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使用者表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單</a:t>
              </a: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251009" y="3274235"/>
            <a:ext cx="1511110" cy="280937"/>
            <a:chOff x="490453" y="756645"/>
            <a:chExt cx="1371598" cy="390511"/>
          </a:xfrm>
        </p:grpSpPr>
        <p:sp>
          <p:nvSpPr>
            <p:cNvPr id="70" name="Rounded Rectangle 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07025" y="756645"/>
              <a:ext cx="1349302" cy="3111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使用者表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單</a:t>
              </a:r>
            </a:p>
          </p:txBody>
        </p:sp>
      </p:grpSp>
      <p:sp>
        <p:nvSpPr>
          <p:cNvPr id="76" name="Down Arrow 75"/>
          <p:cNvSpPr/>
          <p:nvPr/>
        </p:nvSpPr>
        <p:spPr>
          <a:xfrm rot="16200000">
            <a:off x="1672750" y="2767074"/>
            <a:ext cx="260760" cy="172642"/>
          </a:xfrm>
          <a:prstGeom prst="downArrow">
            <a:avLst>
              <a:gd name="adj1" fmla="val 50000"/>
              <a:gd name="adj2" fmla="val 38741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5" name="Group 84"/>
          <p:cNvGrpSpPr/>
          <p:nvPr/>
        </p:nvGrpSpPr>
        <p:grpSpPr>
          <a:xfrm>
            <a:off x="2607722" y="2864653"/>
            <a:ext cx="310582" cy="1029950"/>
            <a:chOff x="6575474" y="1253976"/>
            <a:chExt cx="897870" cy="1754928"/>
          </a:xfrm>
          <a:solidFill>
            <a:schemeClr val="accent2">
              <a:lumMod val="75000"/>
            </a:schemeClr>
          </a:solidFill>
        </p:grpSpPr>
        <p:sp>
          <p:nvSpPr>
            <p:cNvPr id="86" name="Bent-Up Arrow 85"/>
            <p:cNvSpPr/>
            <p:nvPr/>
          </p:nvSpPr>
          <p:spPr>
            <a:xfrm flipV="1">
              <a:off x="6575474" y="1253976"/>
              <a:ext cx="502878" cy="863440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Bent-Up Arrow 86"/>
            <p:cNvSpPr/>
            <p:nvPr/>
          </p:nvSpPr>
          <p:spPr>
            <a:xfrm>
              <a:off x="6575474" y="2117416"/>
              <a:ext cx="502878" cy="891488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8" name="Right Arrow 87"/>
            <p:cNvSpPr/>
            <p:nvPr/>
          </p:nvSpPr>
          <p:spPr>
            <a:xfrm>
              <a:off x="7104165" y="1974204"/>
              <a:ext cx="369179" cy="371487"/>
            </a:xfrm>
            <a:prstGeom prst="rightArrow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2927233" y="3241141"/>
            <a:ext cx="853706" cy="320955"/>
            <a:chOff x="490453" y="791976"/>
            <a:chExt cx="1371651" cy="355180"/>
          </a:xfrm>
        </p:grpSpPr>
        <p:sp>
          <p:nvSpPr>
            <p:cNvPr id="90" name="Rounded Rectangle 8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D9D9FF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12802" y="811385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1(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一樣</a:t>
              </a:r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)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2906090" y="5170714"/>
            <a:ext cx="911396" cy="338225"/>
            <a:chOff x="490453" y="791976"/>
            <a:chExt cx="1371651" cy="355180"/>
          </a:xfrm>
        </p:grpSpPr>
        <p:sp>
          <p:nvSpPr>
            <p:cNvPr id="93" name="Rounded Rectangle 9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rgbClr val="FFCC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12802" y="811384"/>
              <a:ext cx="1349302" cy="31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0(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不一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樣</a:t>
              </a:r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)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95" name="Rounded Rectangle 94"/>
          <p:cNvSpPr/>
          <p:nvPr/>
        </p:nvSpPr>
        <p:spPr>
          <a:xfrm>
            <a:off x="149152" y="2126277"/>
            <a:ext cx="3760457" cy="4658383"/>
          </a:xfrm>
          <a:prstGeom prst="roundRect">
            <a:avLst>
              <a:gd name="adj" fmla="val 5290"/>
            </a:avLst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6" name="Group 95"/>
          <p:cNvGrpSpPr/>
          <p:nvPr/>
        </p:nvGrpSpPr>
        <p:grpSpPr>
          <a:xfrm>
            <a:off x="270266" y="1867012"/>
            <a:ext cx="2258769" cy="368407"/>
            <a:chOff x="490453" y="791976"/>
            <a:chExt cx="1371598" cy="355180"/>
          </a:xfrm>
        </p:grpSpPr>
        <p:sp>
          <p:nvSpPr>
            <p:cNvPr id="97" name="Rounded Rectangle 9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490453" y="806450"/>
              <a:ext cx="1371598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孿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生神經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路示意圖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60" name="Rounded Rectangle 159"/>
          <p:cNvSpPr/>
          <p:nvPr/>
        </p:nvSpPr>
        <p:spPr>
          <a:xfrm>
            <a:off x="147063" y="197413"/>
            <a:ext cx="1321723" cy="1517239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1" name="Group 160"/>
          <p:cNvGrpSpPr/>
          <p:nvPr/>
        </p:nvGrpSpPr>
        <p:grpSpPr>
          <a:xfrm>
            <a:off x="210639" y="-6217"/>
            <a:ext cx="1177455" cy="318977"/>
            <a:chOff x="490453" y="740382"/>
            <a:chExt cx="1371598" cy="406774"/>
          </a:xfrm>
        </p:grpSpPr>
        <p:sp>
          <p:nvSpPr>
            <p:cNvPr id="162" name="Rounded Rectangle 1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556954" y="740382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獲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取圖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像</a:t>
              </a:r>
            </a:p>
          </p:txBody>
        </p:sp>
      </p:grpSp>
      <p:sp>
        <p:nvSpPr>
          <p:cNvPr id="164" name="Rounded Rectangle 163"/>
          <p:cNvSpPr/>
          <p:nvPr/>
        </p:nvSpPr>
        <p:spPr>
          <a:xfrm>
            <a:off x="2190812" y="493664"/>
            <a:ext cx="2028303" cy="108108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5" name="Group 164"/>
          <p:cNvGrpSpPr/>
          <p:nvPr/>
        </p:nvGrpSpPr>
        <p:grpSpPr>
          <a:xfrm>
            <a:off x="2264838" y="348322"/>
            <a:ext cx="909866" cy="332449"/>
            <a:chOff x="490453" y="746241"/>
            <a:chExt cx="1371598" cy="400915"/>
          </a:xfrm>
        </p:grpSpPr>
        <p:sp>
          <p:nvSpPr>
            <p:cNvPr id="166" name="Rounded Rectangle 16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490453" y="746241"/>
              <a:ext cx="1371598" cy="34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68" name="Picture 4" descr="Google Cloud Logo PNG vector in SVG, PDF, AI, CDR format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t="41872" r="12731" b="41788"/>
          <a:stretch/>
        </p:blipFill>
        <p:spPr bwMode="auto">
          <a:xfrm>
            <a:off x="2391024" y="698345"/>
            <a:ext cx="1663430" cy="27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9" name="Picture 6" descr="基于PaddlePaddle搭建工业级ICNET应用，预测速度超TensorFlow 20%_AI&amp;大模型_飞浆_InfoQ精选文章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1" t="40377" r="9546" b="34149"/>
          <a:stretch/>
        </p:blipFill>
        <p:spPr bwMode="auto">
          <a:xfrm>
            <a:off x="2264838" y="1090355"/>
            <a:ext cx="1789616" cy="3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0" name="Rounded Rectangle 169"/>
          <p:cNvSpPr/>
          <p:nvPr/>
        </p:nvSpPr>
        <p:spPr>
          <a:xfrm>
            <a:off x="2016270" y="168714"/>
            <a:ext cx="6598191" cy="153049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1" name="Group 170"/>
          <p:cNvGrpSpPr/>
          <p:nvPr/>
        </p:nvGrpSpPr>
        <p:grpSpPr>
          <a:xfrm>
            <a:off x="2116696" y="42422"/>
            <a:ext cx="1194097" cy="296816"/>
            <a:chOff x="490453" y="791976"/>
            <a:chExt cx="1371598" cy="355180"/>
          </a:xfrm>
        </p:grpSpPr>
        <p:sp>
          <p:nvSpPr>
            <p:cNvPr id="172" name="Rounded Rectangle 17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575586" y="806451"/>
              <a:ext cx="1238595" cy="326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結果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81" name="Down Arrow 180"/>
          <p:cNvSpPr/>
          <p:nvPr/>
        </p:nvSpPr>
        <p:spPr>
          <a:xfrm rot="16200000">
            <a:off x="4607492" y="755281"/>
            <a:ext cx="332600" cy="937483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2" name="TextBox 181"/>
          <p:cNvSpPr txBox="1"/>
          <p:nvPr/>
        </p:nvSpPr>
        <p:spPr>
          <a:xfrm>
            <a:off x="4047328" y="75865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取得標記框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3" name="Down Arrow 182"/>
          <p:cNvSpPr/>
          <p:nvPr/>
        </p:nvSpPr>
        <p:spPr>
          <a:xfrm rot="16200000">
            <a:off x="1533228" y="816531"/>
            <a:ext cx="423175" cy="52163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6" name="TextBox 185"/>
          <p:cNvSpPr txBox="1"/>
          <p:nvPr/>
        </p:nvSpPr>
        <p:spPr>
          <a:xfrm>
            <a:off x="6140056" y="538561"/>
            <a:ext cx="90301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標記框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示意圖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87" name="Picture 18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306" y="203538"/>
            <a:ext cx="1031090" cy="1469349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59" y="327282"/>
            <a:ext cx="1002809" cy="1373046"/>
          </a:xfrm>
          <a:prstGeom prst="rect">
            <a:avLst/>
          </a:prstGeom>
        </p:spPr>
      </p:pic>
      <p:sp>
        <p:nvSpPr>
          <p:cNvPr id="189" name="Down Arrow 188"/>
          <p:cNvSpPr/>
          <p:nvPr/>
        </p:nvSpPr>
        <p:spPr>
          <a:xfrm rot="16200000">
            <a:off x="6433959" y="869395"/>
            <a:ext cx="332600" cy="662633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90" name="Picture 189" descr="Screen Clippin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120" y="794578"/>
            <a:ext cx="1502770" cy="675637"/>
          </a:xfrm>
          <a:prstGeom prst="rect">
            <a:avLst/>
          </a:prstGeom>
        </p:spPr>
      </p:pic>
      <p:sp>
        <p:nvSpPr>
          <p:cNvPr id="192" name="Down Arrow 191"/>
          <p:cNvSpPr/>
          <p:nvPr/>
        </p:nvSpPr>
        <p:spPr>
          <a:xfrm>
            <a:off x="2635317" y="1725219"/>
            <a:ext cx="471812" cy="41510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3" name="Down Arrow 322"/>
          <p:cNvSpPr/>
          <p:nvPr/>
        </p:nvSpPr>
        <p:spPr>
          <a:xfrm rot="16200000">
            <a:off x="1660487" y="3741213"/>
            <a:ext cx="260760" cy="197168"/>
          </a:xfrm>
          <a:prstGeom prst="downArrow">
            <a:avLst>
              <a:gd name="adj1" fmla="val 50000"/>
              <a:gd name="adj2" fmla="val 38741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6" name="Down Arrow 325"/>
          <p:cNvSpPr/>
          <p:nvPr/>
        </p:nvSpPr>
        <p:spPr>
          <a:xfrm rot="16200000">
            <a:off x="1673471" y="4698969"/>
            <a:ext cx="260760" cy="172642"/>
          </a:xfrm>
          <a:prstGeom prst="downArrow">
            <a:avLst>
              <a:gd name="adj1" fmla="val 50000"/>
              <a:gd name="adj2" fmla="val 38741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27" name="Group 326"/>
          <p:cNvGrpSpPr/>
          <p:nvPr/>
        </p:nvGrpSpPr>
        <p:grpSpPr>
          <a:xfrm>
            <a:off x="2555007" y="4796548"/>
            <a:ext cx="351084" cy="1029950"/>
            <a:chOff x="6575474" y="1253976"/>
            <a:chExt cx="897870" cy="1754928"/>
          </a:xfrm>
          <a:solidFill>
            <a:schemeClr val="accent2">
              <a:lumMod val="75000"/>
            </a:schemeClr>
          </a:solidFill>
        </p:grpSpPr>
        <p:sp>
          <p:nvSpPr>
            <p:cNvPr id="328" name="Bent-Up Arrow 327"/>
            <p:cNvSpPr/>
            <p:nvPr/>
          </p:nvSpPr>
          <p:spPr>
            <a:xfrm flipV="1">
              <a:off x="6575474" y="1253976"/>
              <a:ext cx="502878" cy="863440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9" name="Bent-Up Arrow 328"/>
            <p:cNvSpPr/>
            <p:nvPr/>
          </p:nvSpPr>
          <p:spPr>
            <a:xfrm>
              <a:off x="6575474" y="2117416"/>
              <a:ext cx="502878" cy="891488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0" name="Right Arrow 329"/>
            <p:cNvSpPr/>
            <p:nvPr/>
          </p:nvSpPr>
          <p:spPr>
            <a:xfrm>
              <a:off x="7104165" y="1974204"/>
              <a:ext cx="369179" cy="371487"/>
            </a:xfrm>
            <a:prstGeom prst="rightArrow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31" name="Down Arrow 330"/>
          <p:cNvSpPr/>
          <p:nvPr/>
        </p:nvSpPr>
        <p:spPr>
          <a:xfrm rot="16200000">
            <a:off x="1679795" y="5676637"/>
            <a:ext cx="260760" cy="172642"/>
          </a:xfrm>
          <a:prstGeom prst="downArrow">
            <a:avLst>
              <a:gd name="adj1" fmla="val 50000"/>
              <a:gd name="adj2" fmla="val 38741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9" name="Rounded Rectangle 448"/>
          <p:cNvSpPr/>
          <p:nvPr/>
        </p:nvSpPr>
        <p:spPr>
          <a:xfrm>
            <a:off x="4197147" y="2473137"/>
            <a:ext cx="2461279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0" name="Group 449"/>
          <p:cNvGrpSpPr/>
          <p:nvPr/>
        </p:nvGrpSpPr>
        <p:grpSpPr>
          <a:xfrm>
            <a:off x="4253219" y="2250005"/>
            <a:ext cx="1446564" cy="338554"/>
            <a:chOff x="490452" y="736497"/>
            <a:chExt cx="858009" cy="446405"/>
          </a:xfrm>
        </p:grpSpPr>
        <p:sp>
          <p:nvSpPr>
            <p:cNvPr id="451" name="Rounded Rectangle 450"/>
            <p:cNvSpPr/>
            <p:nvPr/>
          </p:nvSpPr>
          <p:spPr>
            <a:xfrm>
              <a:off x="490453" y="791976"/>
              <a:ext cx="858007" cy="33911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2" name="TextBox 451"/>
            <p:cNvSpPr txBox="1"/>
            <p:nvPr/>
          </p:nvSpPr>
          <p:spPr>
            <a:xfrm>
              <a:off x="490452" y="736497"/>
              <a:ext cx="858009" cy="446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453" name="Rounded Rectangle 452"/>
          <p:cNvSpPr/>
          <p:nvPr/>
        </p:nvSpPr>
        <p:spPr>
          <a:xfrm>
            <a:off x="4494870" y="2853395"/>
            <a:ext cx="1916575" cy="109698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4" name="Group 453"/>
          <p:cNvGrpSpPr/>
          <p:nvPr/>
        </p:nvGrpSpPr>
        <p:grpSpPr>
          <a:xfrm>
            <a:off x="4662889" y="2703979"/>
            <a:ext cx="1590489" cy="307777"/>
            <a:chOff x="490453" y="773172"/>
            <a:chExt cx="1371598" cy="382903"/>
          </a:xfrm>
        </p:grpSpPr>
        <p:sp>
          <p:nvSpPr>
            <p:cNvPr id="455" name="Rounded Rectangle 45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6" name="TextBox 455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457" name="TextBox 456"/>
          <p:cNvSpPr txBox="1"/>
          <p:nvPr/>
        </p:nvSpPr>
        <p:spPr>
          <a:xfrm>
            <a:off x="4538441" y="2973059"/>
            <a:ext cx="1839381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老師姓名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張隆君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</a:p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58" name="Rounded Rectangle 457"/>
          <p:cNvSpPr/>
          <p:nvPr/>
        </p:nvSpPr>
        <p:spPr>
          <a:xfrm>
            <a:off x="4511329" y="4127007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59" name="Group 458"/>
          <p:cNvGrpSpPr/>
          <p:nvPr/>
        </p:nvGrpSpPr>
        <p:grpSpPr>
          <a:xfrm>
            <a:off x="4669395" y="3974501"/>
            <a:ext cx="1590489" cy="306227"/>
            <a:chOff x="490453" y="791976"/>
            <a:chExt cx="1371598" cy="355180"/>
          </a:xfrm>
        </p:grpSpPr>
        <p:sp>
          <p:nvSpPr>
            <p:cNvPr id="460" name="Rounded Rectangle 45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1" name="TextBox 460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62" name="Group 461"/>
          <p:cNvGrpSpPr/>
          <p:nvPr/>
        </p:nvGrpSpPr>
        <p:grpSpPr>
          <a:xfrm>
            <a:off x="5163037" y="4805826"/>
            <a:ext cx="546860" cy="413548"/>
            <a:chOff x="1162185" y="5314693"/>
            <a:chExt cx="656163" cy="482992"/>
          </a:xfrm>
        </p:grpSpPr>
        <p:sp>
          <p:nvSpPr>
            <p:cNvPr id="463" name="Oval 46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65" name="Group 464"/>
          <p:cNvGrpSpPr/>
          <p:nvPr/>
        </p:nvGrpSpPr>
        <p:grpSpPr>
          <a:xfrm>
            <a:off x="5152922" y="4321712"/>
            <a:ext cx="546860" cy="391464"/>
            <a:chOff x="1166417" y="5340485"/>
            <a:chExt cx="656163" cy="457200"/>
          </a:xfrm>
        </p:grpSpPr>
        <p:sp>
          <p:nvSpPr>
            <p:cNvPr id="466" name="Oval 46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7" name="TextBox 466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68" name="Group 467"/>
          <p:cNvGrpSpPr/>
          <p:nvPr/>
        </p:nvGrpSpPr>
        <p:grpSpPr>
          <a:xfrm>
            <a:off x="4531199" y="4535579"/>
            <a:ext cx="546860" cy="391464"/>
            <a:chOff x="1169977" y="5340485"/>
            <a:chExt cx="656163" cy="457200"/>
          </a:xfrm>
        </p:grpSpPr>
        <p:sp>
          <p:nvSpPr>
            <p:cNvPr id="469" name="Oval 468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0" name="TextBox 469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471" name="Group 470"/>
          <p:cNvGrpSpPr/>
          <p:nvPr/>
        </p:nvGrpSpPr>
        <p:grpSpPr>
          <a:xfrm>
            <a:off x="5789620" y="4539921"/>
            <a:ext cx="546860" cy="391464"/>
            <a:chOff x="1182517" y="5340485"/>
            <a:chExt cx="656163" cy="457200"/>
          </a:xfrm>
        </p:grpSpPr>
        <p:sp>
          <p:nvSpPr>
            <p:cNvPr id="472" name="Oval 471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3" name="TextBox 472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474" name="Straight Arrow Connector 473"/>
          <p:cNvCxnSpPr>
            <a:stCxn id="463" idx="2"/>
            <a:endCxn id="469" idx="5"/>
          </p:cNvCxnSpPr>
          <p:nvPr/>
        </p:nvCxnSpPr>
        <p:spPr>
          <a:xfrm flipH="1" flipV="1">
            <a:off x="4947947" y="4869714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5" name="Straight Arrow Connector 474"/>
          <p:cNvCxnSpPr>
            <a:stCxn id="464" idx="0"/>
            <a:endCxn id="466" idx="4"/>
          </p:cNvCxnSpPr>
          <p:nvPr/>
        </p:nvCxnSpPr>
        <p:spPr>
          <a:xfrm flipH="1" flipV="1">
            <a:off x="5429320" y="4713176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Straight Arrow Connector 475"/>
          <p:cNvCxnSpPr>
            <a:stCxn id="463" idx="6"/>
            <a:endCxn id="472" idx="3"/>
          </p:cNvCxnSpPr>
          <p:nvPr/>
        </p:nvCxnSpPr>
        <p:spPr>
          <a:xfrm flipV="1">
            <a:off x="5645643" y="4874056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7" name="Rounded Rectangle 476"/>
          <p:cNvSpPr/>
          <p:nvPr/>
        </p:nvSpPr>
        <p:spPr>
          <a:xfrm>
            <a:off x="4345983" y="2659046"/>
            <a:ext cx="2193665" cy="265971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8" name="Down Arrow 477"/>
          <p:cNvSpPr/>
          <p:nvPr/>
        </p:nvSpPr>
        <p:spPr>
          <a:xfrm>
            <a:off x="5226639" y="5290051"/>
            <a:ext cx="403129" cy="199527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79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4806752" y="5489203"/>
            <a:ext cx="1324245" cy="437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0" name="Rounded Rectangle 479"/>
          <p:cNvSpPr/>
          <p:nvPr/>
        </p:nvSpPr>
        <p:spPr>
          <a:xfrm>
            <a:off x="4549995" y="6301878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1" name="Group 480"/>
          <p:cNvGrpSpPr/>
          <p:nvPr/>
        </p:nvGrpSpPr>
        <p:grpSpPr>
          <a:xfrm>
            <a:off x="4695894" y="6115206"/>
            <a:ext cx="1590489" cy="307777"/>
            <a:chOff x="490453" y="747126"/>
            <a:chExt cx="1371598" cy="411338"/>
          </a:xfrm>
        </p:grpSpPr>
        <p:sp>
          <p:nvSpPr>
            <p:cNvPr id="482" name="Rounded Rectangle 48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3" name="TextBox 482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484" name="Down Arrow 483"/>
          <p:cNvSpPr/>
          <p:nvPr/>
        </p:nvSpPr>
        <p:spPr>
          <a:xfrm>
            <a:off x="5338627" y="5901475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5" name="TextBox 484"/>
          <p:cNvSpPr txBox="1"/>
          <p:nvPr/>
        </p:nvSpPr>
        <p:spPr>
          <a:xfrm>
            <a:off x="4796366" y="6367071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486" name="Rounded Rectangle 485"/>
          <p:cNvSpPr/>
          <p:nvPr/>
        </p:nvSpPr>
        <p:spPr>
          <a:xfrm>
            <a:off x="6892745" y="2477268"/>
            <a:ext cx="2318667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7" name="Group 486"/>
          <p:cNvGrpSpPr/>
          <p:nvPr/>
        </p:nvGrpSpPr>
        <p:grpSpPr>
          <a:xfrm>
            <a:off x="7005441" y="2250005"/>
            <a:ext cx="1473606" cy="338554"/>
            <a:chOff x="490453" y="718062"/>
            <a:chExt cx="1371598" cy="454094"/>
          </a:xfrm>
        </p:grpSpPr>
        <p:sp>
          <p:nvSpPr>
            <p:cNvPr id="488" name="Rounded Rectangle 48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9" name="TextBox 488"/>
            <p:cNvSpPr txBox="1"/>
            <p:nvPr/>
          </p:nvSpPr>
          <p:spPr>
            <a:xfrm>
              <a:off x="506986" y="718062"/>
              <a:ext cx="1355065" cy="454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490" name="Rounded Rectangle 489"/>
          <p:cNvSpPr/>
          <p:nvPr/>
        </p:nvSpPr>
        <p:spPr>
          <a:xfrm>
            <a:off x="7100237" y="3793940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91" name="Group 490"/>
          <p:cNvGrpSpPr/>
          <p:nvPr/>
        </p:nvGrpSpPr>
        <p:grpSpPr>
          <a:xfrm>
            <a:off x="7258303" y="3650488"/>
            <a:ext cx="1590489" cy="306227"/>
            <a:chOff x="490453" y="791976"/>
            <a:chExt cx="1371598" cy="355180"/>
          </a:xfrm>
        </p:grpSpPr>
        <p:sp>
          <p:nvSpPr>
            <p:cNvPr id="492" name="Rounded Rectangle 49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3" name="TextBox 492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94" name="Group 493"/>
          <p:cNvGrpSpPr/>
          <p:nvPr/>
        </p:nvGrpSpPr>
        <p:grpSpPr>
          <a:xfrm>
            <a:off x="7760841" y="4558308"/>
            <a:ext cx="546860" cy="391464"/>
            <a:chOff x="1191607" y="5340485"/>
            <a:chExt cx="656163" cy="457200"/>
          </a:xfrm>
        </p:grpSpPr>
        <p:sp>
          <p:nvSpPr>
            <p:cNvPr id="495" name="Oval 494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6" name="TextBox 495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497" name="Group 496"/>
          <p:cNvGrpSpPr/>
          <p:nvPr/>
        </p:nvGrpSpPr>
        <p:grpSpPr>
          <a:xfrm>
            <a:off x="7731624" y="4012560"/>
            <a:ext cx="546860" cy="461665"/>
            <a:chOff x="1160454" y="5292371"/>
            <a:chExt cx="656163" cy="539190"/>
          </a:xfrm>
        </p:grpSpPr>
        <p:sp>
          <p:nvSpPr>
            <p:cNvPr id="498" name="Oval 49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9" name="TextBox 498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00" name="Group 499"/>
          <p:cNvGrpSpPr/>
          <p:nvPr/>
        </p:nvGrpSpPr>
        <p:grpSpPr>
          <a:xfrm>
            <a:off x="7159152" y="4245236"/>
            <a:ext cx="546860" cy="461665"/>
            <a:chOff x="1169977" y="5299490"/>
            <a:chExt cx="656163" cy="539190"/>
          </a:xfrm>
        </p:grpSpPr>
        <p:sp>
          <p:nvSpPr>
            <p:cNvPr id="501" name="Oval 50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2" name="TextBox 501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03" name="Group 502"/>
          <p:cNvGrpSpPr/>
          <p:nvPr/>
        </p:nvGrpSpPr>
        <p:grpSpPr>
          <a:xfrm>
            <a:off x="8369241" y="4313695"/>
            <a:ext cx="546860" cy="461665"/>
            <a:chOff x="1174916" y="5288240"/>
            <a:chExt cx="656163" cy="539190"/>
          </a:xfrm>
        </p:grpSpPr>
        <p:sp>
          <p:nvSpPr>
            <p:cNvPr id="504" name="Oval 50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5" name="TextBox 504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506" name="Straight Arrow Connector 505"/>
          <p:cNvCxnSpPr>
            <a:stCxn id="495" idx="2"/>
            <a:endCxn id="501" idx="5"/>
          </p:cNvCxnSpPr>
          <p:nvPr/>
        </p:nvCxnSpPr>
        <p:spPr>
          <a:xfrm flipH="1" flipV="1">
            <a:off x="7575900" y="4614472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7" name="Straight Arrow Connector 506"/>
          <p:cNvCxnSpPr>
            <a:stCxn id="495" idx="0"/>
            <a:endCxn id="498" idx="4"/>
          </p:cNvCxnSpPr>
          <p:nvPr/>
        </p:nvCxnSpPr>
        <p:spPr>
          <a:xfrm flipH="1" flipV="1">
            <a:off x="8012992" y="4445220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8" name="Straight Arrow Connector 507"/>
          <p:cNvCxnSpPr>
            <a:stCxn id="495" idx="6"/>
            <a:endCxn id="504" idx="3"/>
          </p:cNvCxnSpPr>
          <p:nvPr/>
        </p:nvCxnSpPr>
        <p:spPr>
          <a:xfrm flipV="1">
            <a:off x="8218926" y="4692563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Rounded Rectangle 508"/>
          <p:cNvSpPr/>
          <p:nvPr/>
        </p:nvSpPr>
        <p:spPr>
          <a:xfrm>
            <a:off x="7007828" y="2655797"/>
            <a:ext cx="2111462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0" name="Down Arrow 509"/>
          <p:cNvSpPr/>
          <p:nvPr/>
        </p:nvSpPr>
        <p:spPr>
          <a:xfrm>
            <a:off x="7934675" y="5008132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11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7235412" y="5343498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" name="Rounded Rectangle 511"/>
          <p:cNvSpPr/>
          <p:nvPr/>
        </p:nvSpPr>
        <p:spPr>
          <a:xfrm>
            <a:off x="7138421" y="6316020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13" name="Group 512"/>
          <p:cNvGrpSpPr/>
          <p:nvPr/>
        </p:nvGrpSpPr>
        <p:grpSpPr>
          <a:xfrm>
            <a:off x="7230806" y="6129348"/>
            <a:ext cx="1679832" cy="307777"/>
            <a:chOff x="444302" y="747126"/>
            <a:chExt cx="1448644" cy="411338"/>
          </a:xfrm>
        </p:grpSpPr>
        <p:sp>
          <p:nvSpPr>
            <p:cNvPr id="514" name="Rounded Rectangle 5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5" name="TextBox 514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516" name="Down Arrow 515"/>
          <p:cNvSpPr/>
          <p:nvPr/>
        </p:nvSpPr>
        <p:spPr>
          <a:xfrm>
            <a:off x="7917500" y="5877594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7" name="TextBox 516"/>
          <p:cNvSpPr txBox="1"/>
          <p:nvPr/>
        </p:nvSpPr>
        <p:spPr>
          <a:xfrm>
            <a:off x="7384792" y="6381213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518" name="Down Arrow 517"/>
          <p:cNvSpPr/>
          <p:nvPr/>
        </p:nvSpPr>
        <p:spPr>
          <a:xfrm rot="16200000">
            <a:off x="6634347" y="4577185"/>
            <a:ext cx="272094" cy="20618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9" name="Rounded Rectangle 518"/>
          <p:cNvSpPr/>
          <p:nvPr/>
        </p:nvSpPr>
        <p:spPr>
          <a:xfrm>
            <a:off x="7100236" y="2867120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0" name="Group 519"/>
          <p:cNvGrpSpPr/>
          <p:nvPr/>
        </p:nvGrpSpPr>
        <p:grpSpPr>
          <a:xfrm>
            <a:off x="7251775" y="2717704"/>
            <a:ext cx="1590489" cy="307777"/>
            <a:chOff x="490453" y="773172"/>
            <a:chExt cx="1371598" cy="382903"/>
          </a:xfrm>
        </p:grpSpPr>
        <p:sp>
          <p:nvSpPr>
            <p:cNvPr id="521" name="Rounded Rectangle 52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22" name="TextBox 521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23" name="TextBox 522"/>
          <p:cNvSpPr txBox="1"/>
          <p:nvPr/>
        </p:nvSpPr>
        <p:spPr>
          <a:xfrm>
            <a:off x="7100237" y="3142404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24" name="Rounded Rectangle 523"/>
          <p:cNvSpPr/>
          <p:nvPr/>
        </p:nvSpPr>
        <p:spPr>
          <a:xfrm>
            <a:off x="9577346" y="2490705"/>
            <a:ext cx="2568489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25" name="Group 524"/>
          <p:cNvGrpSpPr/>
          <p:nvPr/>
        </p:nvGrpSpPr>
        <p:grpSpPr>
          <a:xfrm>
            <a:off x="9705477" y="2290449"/>
            <a:ext cx="1597516" cy="303249"/>
            <a:chOff x="490453" y="741937"/>
            <a:chExt cx="1371598" cy="405219"/>
          </a:xfrm>
        </p:grpSpPr>
        <p:sp>
          <p:nvSpPr>
            <p:cNvPr id="526" name="Rounded Rectangle 52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27" name="TextBox 526"/>
            <p:cNvSpPr txBox="1"/>
            <p:nvPr/>
          </p:nvSpPr>
          <p:spPr>
            <a:xfrm>
              <a:off x="548194" y="741937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28" name="Rounded Rectangle 527"/>
          <p:cNvSpPr/>
          <p:nvPr/>
        </p:nvSpPr>
        <p:spPr>
          <a:xfrm>
            <a:off x="9784099" y="2684808"/>
            <a:ext cx="2251348" cy="1624756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9" name="Down Arrow 528"/>
          <p:cNvSpPr/>
          <p:nvPr/>
        </p:nvSpPr>
        <p:spPr>
          <a:xfrm>
            <a:off x="10788832" y="4346636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30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10065805" y="4683644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1" name="Rounded Rectangle 530"/>
          <p:cNvSpPr/>
          <p:nvPr/>
        </p:nvSpPr>
        <p:spPr>
          <a:xfrm>
            <a:off x="10706227" y="5769845"/>
            <a:ext cx="1357145" cy="86817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32" name="Group 531"/>
          <p:cNvGrpSpPr/>
          <p:nvPr/>
        </p:nvGrpSpPr>
        <p:grpSpPr>
          <a:xfrm>
            <a:off x="10747660" y="5603892"/>
            <a:ext cx="1259522" cy="307777"/>
            <a:chOff x="539226" y="747126"/>
            <a:chExt cx="1238596" cy="411338"/>
          </a:xfrm>
        </p:grpSpPr>
        <p:sp>
          <p:nvSpPr>
            <p:cNvPr id="533" name="Rounded Rectangle 532"/>
            <p:cNvSpPr/>
            <p:nvPr/>
          </p:nvSpPr>
          <p:spPr>
            <a:xfrm>
              <a:off x="635385" y="791976"/>
              <a:ext cx="1062906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4" name="TextBox 533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535" name="Down Arrow 534"/>
          <p:cNvSpPr/>
          <p:nvPr/>
        </p:nvSpPr>
        <p:spPr>
          <a:xfrm rot="20543783">
            <a:off x="11211663" y="5198500"/>
            <a:ext cx="272094" cy="45811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6" name="TextBox 535"/>
          <p:cNvSpPr txBox="1"/>
          <p:nvPr/>
        </p:nvSpPr>
        <p:spPr>
          <a:xfrm>
            <a:off x="10614564" y="5911669"/>
            <a:ext cx="170032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「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陳」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式設計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「程」式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537" name="Down Arrow 536"/>
          <p:cNvSpPr/>
          <p:nvPr/>
        </p:nvSpPr>
        <p:spPr>
          <a:xfrm rot="16200000">
            <a:off x="9262373" y="4526608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8" name="Rounded Rectangle 537"/>
          <p:cNvSpPr/>
          <p:nvPr/>
        </p:nvSpPr>
        <p:spPr>
          <a:xfrm>
            <a:off x="9955593" y="2903599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39" name="Group 538"/>
          <p:cNvGrpSpPr/>
          <p:nvPr/>
        </p:nvGrpSpPr>
        <p:grpSpPr>
          <a:xfrm>
            <a:off x="10107132" y="2754183"/>
            <a:ext cx="1590489" cy="307777"/>
            <a:chOff x="490453" y="773172"/>
            <a:chExt cx="1371598" cy="382903"/>
          </a:xfrm>
        </p:grpSpPr>
        <p:sp>
          <p:nvSpPr>
            <p:cNvPr id="540" name="Rounded Rectangle 53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1" name="TextBox 540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42" name="TextBox 541"/>
          <p:cNvSpPr txBox="1"/>
          <p:nvPr/>
        </p:nvSpPr>
        <p:spPr>
          <a:xfrm>
            <a:off x="9955593" y="3128198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43" name="Rounded Rectangle 542"/>
          <p:cNvSpPr/>
          <p:nvPr/>
        </p:nvSpPr>
        <p:spPr>
          <a:xfrm>
            <a:off x="9963748" y="3832999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44" name="Group 543"/>
          <p:cNvGrpSpPr/>
          <p:nvPr/>
        </p:nvGrpSpPr>
        <p:grpSpPr>
          <a:xfrm>
            <a:off x="10056133" y="3646327"/>
            <a:ext cx="1679832" cy="307777"/>
            <a:chOff x="444302" y="747126"/>
            <a:chExt cx="1448644" cy="411338"/>
          </a:xfrm>
        </p:grpSpPr>
        <p:sp>
          <p:nvSpPr>
            <p:cNvPr id="545" name="Rounded Rectangle 54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6" name="TextBox 545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547" name="TextBox 546"/>
          <p:cNvSpPr txBox="1"/>
          <p:nvPr/>
        </p:nvSpPr>
        <p:spPr>
          <a:xfrm>
            <a:off x="10210119" y="389819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548" name="Rounded Rectangle 547"/>
          <p:cNvSpPr/>
          <p:nvPr/>
        </p:nvSpPr>
        <p:spPr>
          <a:xfrm>
            <a:off x="9677576" y="6191383"/>
            <a:ext cx="839415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49" name="Group 548"/>
          <p:cNvGrpSpPr/>
          <p:nvPr/>
        </p:nvGrpSpPr>
        <p:grpSpPr>
          <a:xfrm>
            <a:off x="9641625" y="6004925"/>
            <a:ext cx="908657" cy="307777"/>
            <a:chOff x="539226" y="747126"/>
            <a:chExt cx="1238596" cy="411338"/>
          </a:xfrm>
        </p:grpSpPr>
        <p:sp>
          <p:nvSpPr>
            <p:cNvPr id="550" name="Rounded Rectangle 549"/>
            <p:cNvSpPr/>
            <p:nvPr/>
          </p:nvSpPr>
          <p:spPr>
            <a:xfrm>
              <a:off x="665217" y="791976"/>
              <a:ext cx="991680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1" name="TextBox 55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52" name="TextBox 551"/>
          <p:cNvSpPr txBox="1"/>
          <p:nvPr/>
        </p:nvSpPr>
        <p:spPr>
          <a:xfrm>
            <a:off x="9622225" y="6299835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553" name="Down Arrow 552"/>
          <p:cNvSpPr/>
          <p:nvPr/>
        </p:nvSpPr>
        <p:spPr>
          <a:xfrm rot="1619803">
            <a:off x="10210522" y="5136624"/>
            <a:ext cx="272094" cy="94984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4" name="TextBox 553"/>
          <p:cNvSpPr txBox="1"/>
          <p:nvPr/>
        </p:nvSpPr>
        <p:spPr>
          <a:xfrm>
            <a:off x="9619819" y="5249606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55" name="TextBox 554"/>
          <p:cNvSpPr txBox="1"/>
          <p:nvPr/>
        </p:nvSpPr>
        <p:spPr>
          <a:xfrm>
            <a:off x="11427899" y="5150772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56" name="TextBox 555"/>
          <p:cNvSpPr txBox="1"/>
          <p:nvPr/>
        </p:nvSpPr>
        <p:spPr>
          <a:xfrm>
            <a:off x="9068608" y="4038320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57" name="Down Arrow 556"/>
          <p:cNvSpPr/>
          <p:nvPr/>
        </p:nvSpPr>
        <p:spPr>
          <a:xfrm>
            <a:off x="11302993" y="6184183"/>
            <a:ext cx="220244" cy="228569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8" name="Flowchart: Connector 557"/>
          <p:cNvSpPr/>
          <p:nvPr/>
        </p:nvSpPr>
        <p:spPr>
          <a:xfrm>
            <a:off x="10774786" y="6399780"/>
            <a:ext cx="191377" cy="194860"/>
          </a:xfrm>
          <a:prstGeom prst="flowChartConnector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9" name="Cross 558"/>
          <p:cNvSpPr/>
          <p:nvPr/>
        </p:nvSpPr>
        <p:spPr>
          <a:xfrm rot="2791537">
            <a:off x="10755244" y="5986577"/>
            <a:ext cx="220782" cy="209327"/>
          </a:xfrm>
          <a:prstGeom prst="plus">
            <a:avLst>
              <a:gd name="adj" fmla="val 4492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60" name="Group 559"/>
          <p:cNvGrpSpPr/>
          <p:nvPr/>
        </p:nvGrpSpPr>
        <p:grpSpPr>
          <a:xfrm>
            <a:off x="5271395" y="1813919"/>
            <a:ext cx="6269200" cy="658062"/>
            <a:chOff x="5042795" y="1813919"/>
            <a:chExt cx="6269200" cy="658062"/>
          </a:xfrm>
        </p:grpSpPr>
        <p:sp>
          <p:nvSpPr>
            <p:cNvPr id="561" name="Bent-Up Arrow 560"/>
            <p:cNvSpPr/>
            <p:nvPr/>
          </p:nvSpPr>
          <p:spPr>
            <a:xfrm flipH="1" flipV="1">
              <a:off x="5042795" y="1928865"/>
              <a:ext cx="6156504" cy="358157"/>
            </a:xfrm>
            <a:prstGeom prst="bentUpArrow">
              <a:avLst>
                <a:gd name="adj1" fmla="val 26497"/>
                <a:gd name="adj2" fmla="val 31599"/>
                <a:gd name="adj3" fmla="val 33265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562" name="Group 561"/>
            <p:cNvGrpSpPr/>
            <p:nvPr/>
          </p:nvGrpSpPr>
          <p:grpSpPr>
            <a:xfrm>
              <a:off x="6544046" y="1813919"/>
              <a:ext cx="4488329" cy="307777"/>
              <a:chOff x="8991917" y="816718"/>
              <a:chExt cx="2370174" cy="532091"/>
            </a:xfrm>
          </p:grpSpPr>
          <p:sp>
            <p:nvSpPr>
              <p:cNvPr id="564" name="Rounded Rectangle 563"/>
              <p:cNvSpPr/>
              <p:nvPr/>
            </p:nvSpPr>
            <p:spPr>
              <a:xfrm>
                <a:off x="9088565" y="860457"/>
                <a:ext cx="2172303" cy="432293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65" name="TextBox 564"/>
              <p:cNvSpPr txBox="1"/>
              <p:nvPr/>
            </p:nvSpPr>
            <p:spPr>
              <a:xfrm>
                <a:off x="8991917" y="816718"/>
                <a:ext cx="2370174" cy="5320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1400" dirty="0" smtClean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重複檢</a:t>
                </a:r>
                <a:r>
                  <a:rPr lang="zh-TW" altLang="en-US" sz="1400" dirty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查</a:t>
                </a:r>
                <a:r>
                  <a:rPr lang="zh-TW" altLang="en-US" sz="1400" dirty="0" smtClean="0">
                    <a:solidFill>
                      <a:schemeClr val="bg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比對欄位文字內容，有無錯誤直到完全正確</a:t>
                </a:r>
                <a:endParaRPr lang="en-US" altLang="zh-TW" sz="14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563" name="Rectangle 562"/>
            <p:cNvSpPr/>
            <p:nvPr/>
          </p:nvSpPr>
          <p:spPr>
            <a:xfrm>
              <a:off x="11199299" y="1929456"/>
              <a:ext cx="112696" cy="54252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567" name="Group 566"/>
          <p:cNvGrpSpPr/>
          <p:nvPr/>
        </p:nvGrpSpPr>
        <p:grpSpPr>
          <a:xfrm>
            <a:off x="1899154" y="2704986"/>
            <a:ext cx="692428" cy="389649"/>
            <a:chOff x="490453" y="791976"/>
            <a:chExt cx="1371598" cy="419599"/>
          </a:xfrm>
        </p:grpSpPr>
        <p:sp>
          <p:nvSpPr>
            <p:cNvPr id="568" name="Rounded Rectangle 56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75586" y="806450"/>
              <a:ext cx="1238595" cy="40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70" name="Group 569"/>
          <p:cNvGrpSpPr/>
          <p:nvPr/>
        </p:nvGrpSpPr>
        <p:grpSpPr>
          <a:xfrm>
            <a:off x="1906365" y="3664893"/>
            <a:ext cx="692428" cy="389649"/>
            <a:chOff x="490453" y="791976"/>
            <a:chExt cx="1371598" cy="419599"/>
          </a:xfrm>
        </p:grpSpPr>
        <p:sp>
          <p:nvSpPr>
            <p:cNvPr id="571" name="Rounded Rectangle 57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575586" y="806450"/>
              <a:ext cx="1238595" cy="40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73" name="Group 572"/>
          <p:cNvGrpSpPr/>
          <p:nvPr/>
        </p:nvGrpSpPr>
        <p:grpSpPr>
          <a:xfrm>
            <a:off x="1907299" y="4642225"/>
            <a:ext cx="692428" cy="389649"/>
            <a:chOff x="490453" y="791976"/>
            <a:chExt cx="1371598" cy="419599"/>
          </a:xfrm>
        </p:grpSpPr>
        <p:sp>
          <p:nvSpPr>
            <p:cNvPr id="574" name="Rounded Rectangle 57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575586" y="806450"/>
              <a:ext cx="1238595" cy="40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76" name="Group 575"/>
          <p:cNvGrpSpPr/>
          <p:nvPr/>
        </p:nvGrpSpPr>
        <p:grpSpPr>
          <a:xfrm>
            <a:off x="1913760" y="5598044"/>
            <a:ext cx="692428" cy="389649"/>
            <a:chOff x="490453" y="791976"/>
            <a:chExt cx="1371598" cy="419599"/>
          </a:xfrm>
        </p:grpSpPr>
        <p:sp>
          <p:nvSpPr>
            <p:cNvPr id="577" name="Rounded Rectangle 57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575586" y="806450"/>
              <a:ext cx="1238595" cy="40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1795463" algn="l"/>
                </a:tabLst>
              </a:pPr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CNN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80" name="Group 579"/>
          <p:cNvGrpSpPr/>
          <p:nvPr/>
        </p:nvGrpSpPr>
        <p:grpSpPr>
          <a:xfrm flipV="1">
            <a:off x="3789874" y="3467625"/>
            <a:ext cx="719809" cy="1457820"/>
            <a:chOff x="2819316" y="3715989"/>
            <a:chExt cx="711952" cy="2269017"/>
          </a:xfrm>
        </p:grpSpPr>
        <p:sp>
          <p:nvSpPr>
            <p:cNvPr id="581" name="Down Arrow 580"/>
            <p:cNvSpPr/>
            <p:nvPr/>
          </p:nvSpPr>
          <p:spPr>
            <a:xfrm rot="16200000">
              <a:off x="3150304" y="3668976"/>
              <a:ext cx="333952" cy="427977"/>
            </a:xfrm>
            <a:prstGeom prst="downArrow">
              <a:avLst>
                <a:gd name="adj1" fmla="val 47415"/>
                <a:gd name="adj2" fmla="val 119606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2" name="Bent-Up Arrow 581"/>
            <p:cNvSpPr/>
            <p:nvPr/>
          </p:nvSpPr>
          <p:spPr>
            <a:xfrm>
              <a:off x="2819316" y="3803869"/>
              <a:ext cx="283977" cy="2181137"/>
            </a:xfrm>
            <a:prstGeom prst="bentUpArrow">
              <a:avLst>
                <a:gd name="adj1" fmla="val 43766"/>
                <a:gd name="adj2" fmla="val 11381"/>
                <a:gd name="adj3" fmla="val 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583" name="Bent-Up Arrow 582"/>
          <p:cNvSpPr/>
          <p:nvPr/>
        </p:nvSpPr>
        <p:spPr>
          <a:xfrm rot="16200000" flipH="1" flipV="1">
            <a:off x="3344919" y="2222357"/>
            <a:ext cx="1774768" cy="507381"/>
          </a:xfrm>
          <a:prstGeom prst="bentUpArrow">
            <a:avLst>
              <a:gd name="adj1" fmla="val 26497"/>
              <a:gd name="adj2" fmla="val 31599"/>
              <a:gd name="adj3" fmla="val 40807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96" name="Picture 195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1" y="3559445"/>
            <a:ext cx="1430571" cy="642855"/>
          </a:xfrm>
          <a:prstGeom prst="rect">
            <a:avLst/>
          </a:prstGeom>
        </p:spPr>
      </p:pic>
      <p:pic>
        <p:nvPicPr>
          <p:cNvPr id="197" name="Picture 196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78" y="5496694"/>
            <a:ext cx="1430571" cy="642855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929227" y="6249840"/>
            <a:ext cx="121896" cy="11723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9" name="Oval 198"/>
          <p:cNvSpPr/>
          <p:nvPr/>
        </p:nvSpPr>
        <p:spPr>
          <a:xfrm>
            <a:off x="928973" y="6418746"/>
            <a:ext cx="121896" cy="11723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0" name="Oval 199"/>
          <p:cNvSpPr/>
          <p:nvPr/>
        </p:nvSpPr>
        <p:spPr>
          <a:xfrm>
            <a:off x="928973" y="6587652"/>
            <a:ext cx="121896" cy="11723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635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79544" y="1389906"/>
            <a:ext cx="1877377" cy="2920720"/>
            <a:chOff x="-27813" y="362474"/>
            <a:chExt cx="1877377" cy="292072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-27813" y="362474"/>
              <a:ext cx="1877377" cy="2920720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602" y="1095518"/>
              <a:ext cx="1192545" cy="1671328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860776" y="1858389"/>
            <a:ext cx="1085275" cy="276999"/>
            <a:chOff x="441509" y="762538"/>
            <a:chExt cx="1074756" cy="311747"/>
          </a:xfrm>
        </p:grpSpPr>
        <p:sp>
          <p:nvSpPr>
            <p:cNvPr id="20" name="Rounded Rectangle 19"/>
            <p:cNvSpPr/>
            <p:nvPr/>
          </p:nvSpPr>
          <p:spPr>
            <a:xfrm>
              <a:off x="490453" y="791977"/>
              <a:ext cx="1007453" cy="282308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41509" y="762538"/>
              <a:ext cx="1074756" cy="31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2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表單</a:t>
              </a:r>
              <a:r>
                <a:rPr lang="en-US" altLang="zh-TW" sz="12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ID</a:t>
              </a:r>
              <a:r>
                <a:rPr lang="zh-TW" altLang="en-US" sz="12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：</a:t>
              </a:r>
              <a:r>
                <a:rPr lang="en-US" altLang="zh-TW" sz="12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A01</a:t>
              </a:r>
              <a:endParaRPr lang="zh-TW" altLang="zh-TW" sz="12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pic>
        <p:nvPicPr>
          <p:cNvPr id="18" name="Picture 2" descr="Line Bot 全功能紀錄&amp;簡介第1版- 巴哈姆特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2589" y="3377436"/>
            <a:ext cx="416842" cy="416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/>
          <p:cNvSpPr/>
          <p:nvPr/>
        </p:nvSpPr>
        <p:spPr>
          <a:xfrm>
            <a:off x="3243552" y="509013"/>
            <a:ext cx="1906622" cy="168890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2" name="Group 31"/>
          <p:cNvGrpSpPr/>
          <p:nvPr/>
        </p:nvGrpSpPr>
        <p:grpSpPr>
          <a:xfrm>
            <a:off x="3401618" y="356507"/>
            <a:ext cx="1590489" cy="307777"/>
            <a:chOff x="490453" y="791976"/>
            <a:chExt cx="1371598" cy="356978"/>
          </a:xfrm>
        </p:grpSpPr>
        <p:sp>
          <p:nvSpPr>
            <p:cNvPr id="33" name="Rounded Rectangle 3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知識圖譜資料為</a:t>
              </a:r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921332" y="1704064"/>
            <a:ext cx="546860" cy="391464"/>
            <a:chOff x="1191076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91076" y="5397059"/>
              <a:ext cx="656163" cy="323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A01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893123" y="1154850"/>
            <a:ext cx="546860" cy="391464"/>
            <a:chOff x="1166417" y="5340485"/>
            <a:chExt cx="656163" cy="457200"/>
          </a:xfrm>
        </p:grpSpPr>
        <p:sp>
          <p:nvSpPr>
            <p:cNvPr id="39" name="Oval 38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166417" y="5397025"/>
              <a:ext cx="656163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通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過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3265415" y="1411737"/>
            <a:ext cx="546860" cy="391464"/>
            <a:chOff x="1169977" y="5340485"/>
            <a:chExt cx="656163" cy="457200"/>
          </a:xfrm>
        </p:grpSpPr>
        <p:sp>
          <p:nvSpPr>
            <p:cNvPr id="42" name="Oval 41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4523836" y="1416079"/>
            <a:ext cx="546860" cy="391464"/>
            <a:chOff x="1182517" y="5340485"/>
            <a:chExt cx="656163" cy="457200"/>
          </a:xfrm>
        </p:grpSpPr>
        <p:sp>
          <p:nvSpPr>
            <p:cNvPr id="45" name="Oval 44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47" name="Straight Arrow Connector 46"/>
          <p:cNvCxnSpPr>
            <a:stCxn id="36" idx="2"/>
            <a:endCxn id="42" idx="5"/>
          </p:cNvCxnSpPr>
          <p:nvPr/>
        </p:nvCxnSpPr>
        <p:spPr>
          <a:xfrm flipH="1" flipV="1">
            <a:off x="3682163" y="1745872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6" idx="0"/>
            <a:endCxn id="39" idx="4"/>
          </p:cNvCxnSpPr>
          <p:nvPr/>
        </p:nvCxnSpPr>
        <p:spPr>
          <a:xfrm flipH="1" flipV="1">
            <a:off x="4169521" y="1546314"/>
            <a:ext cx="7658" cy="157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6" idx="6"/>
            <a:endCxn id="45" idx="3"/>
          </p:cNvCxnSpPr>
          <p:nvPr/>
        </p:nvCxnSpPr>
        <p:spPr>
          <a:xfrm flipV="1">
            <a:off x="4379859" y="1750214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/>
          <p:cNvGrpSpPr/>
          <p:nvPr/>
        </p:nvGrpSpPr>
        <p:grpSpPr>
          <a:xfrm>
            <a:off x="4463986" y="776565"/>
            <a:ext cx="662483" cy="391464"/>
            <a:chOff x="1043784" y="5340485"/>
            <a:chExt cx="794896" cy="457200"/>
          </a:xfrm>
        </p:grpSpPr>
        <p:sp>
          <p:nvSpPr>
            <p:cNvPr id="53" name="Oval 52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043784" y="5405997"/>
              <a:ext cx="794896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康海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晴</a:t>
              </a:r>
            </a:p>
          </p:txBody>
        </p:sp>
      </p:grpSp>
      <p:cxnSp>
        <p:nvCxnSpPr>
          <p:cNvPr id="55" name="Straight Arrow Connector 54"/>
          <p:cNvCxnSpPr>
            <a:stCxn id="45" idx="0"/>
            <a:endCxn id="53" idx="4"/>
          </p:cNvCxnSpPr>
          <p:nvPr/>
        </p:nvCxnSpPr>
        <p:spPr>
          <a:xfrm flipH="1" flipV="1">
            <a:off x="4784553" y="1168029"/>
            <a:ext cx="2263" cy="248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/>
          <p:cNvGrpSpPr/>
          <p:nvPr/>
        </p:nvGrpSpPr>
        <p:grpSpPr>
          <a:xfrm>
            <a:off x="3240058" y="717315"/>
            <a:ext cx="662483" cy="461665"/>
            <a:chOff x="1050145" y="5283670"/>
            <a:chExt cx="794896" cy="539190"/>
          </a:xfrm>
        </p:grpSpPr>
        <p:sp>
          <p:nvSpPr>
            <p:cNvPr id="73" name="Oval 72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050145" y="5283670"/>
              <a:ext cx="794896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75" name="Straight Arrow Connector 74"/>
          <p:cNvCxnSpPr>
            <a:stCxn id="42" idx="0"/>
            <a:endCxn id="73" idx="4"/>
          </p:cNvCxnSpPr>
          <p:nvPr/>
        </p:nvCxnSpPr>
        <p:spPr>
          <a:xfrm flipV="1">
            <a:off x="3538846" y="1157422"/>
            <a:ext cx="16477" cy="254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13" t="12482" r="19790" b="11384"/>
          <a:stretch/>
        </p:blipFill>
        <p:spPr bwMode="auto">
          <a:xfrm>
            <a:off x="6074371" y="2197914"/>
            <a:ext cx="913810" cy="75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5" name="Rounded Rectangle 114"/>
          <p:cNvSpPr/>
          <p:nvPr/>
        </p:nvSpPr>
        <p:spPr>
          <a:xfrm>
            <a:off x="3233195" y="2498083"/>
            <a:ext cx="1906622" cy="315243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6" name="Group 115"/>
          <p:cNvGrpSpPr/>
          <p:nvPr/>
        </p:nvGrpSpPr>
        <p:grpSpPr>
          <a:xfrm>
            <a:off x="3377067" y="2361433"/>
            <a:ext cx="1590489" cy="307777"/>
            <a:chOff x="490453" y="791976"/>
            <a:chExt cx="1371598" cy="356978"/>
          </a:xfrm>
        </p:grpSpPr>
        <p:sp>
          <p:nvSpPr>
            <p:cNvPr id="117" name="Rounded Rectangle 11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在</a:t>
              </a:r>
              <a:r>
                <a:rPr lang="en-US" altLang="zh-TW" sz="1400" kern="150" dirty="0" err="1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問問題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5160472" y="1370796"/>
            <a:ext cx="924486" cy="2416327"/>
            <a:chOff x="6575474" y="1253976"/>
            <a:chExt cx="881317" cy="2059533"/>
          </a:xfrm>
          <a:solidFill>
            <a:srgbClr val="0070C0"/>
          </a:solidFill>
        </p:grpSpPr>
        <p:sp>
          <p:nvSpPr>
            <p:cNvPr id="181" name="Bent-Up Arrow 180"/>
            <p:cNvSpPr/>
            <p:nvPr/>
          </p:nvSpPr>
          <p:spPr>
            <a:xfrm flipV="1">
              <a:off x="6575474" y="1253976"/>
              <a:ext cx="502878" cy="863440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Bent-Up Arrow 181"/>
            <p:cNvSpPr/>
            <p:nvPr/>
          </p:nvSpPr>
          <p:spPr>
            <a:xfrm>
              <a:off x="6575474" y="2117415"/>
              <a:ext cx="502878" cy="1196094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3" name="Right Arrow 182"/>
            <p:cNvSpPr/>
            <p:nvPr/>
          </p:nvSpPr>
          <p:spPr>
            <a:xfrm>
              <a:off x="6984705" y="2097357"/>
              <a:ext cx="472086" cy="371487"/>
            </a:xfrm>
            <a:prstGeom prst="rightArrow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377276" y="1349022"/>
            <a:ext cx="830170" cy="2429247"/>
            <a:chOff x="2353879" y="1039687"/>
            <a:chExt cx="830170" cy="2429247"/>
          </a:xfrm>
        </p:grpSpPr>
        <p:grpSp>
          <p:nvGrpSpPr>
            <p:cNvPr id="28" name="Group 27"/>
            <p:cNvGrpSpPr/>
            <p:nvPr/>
          </p:nvGrpSpPr>
          <p:grpSpPr>
            <a:xfrm>
              <a:off x="2353879" y="1039687"/>
              <a:ext cx="830170" cy="1498824"/>
              <a:chOff x="2819316" y="3741299"/>
              <a:chExt cx="708809" cy="2243705"/>
            </a:xfrm>
          </p:grpSpPr>
          <p:sp>
            <p:nvSpPr>
              <p:cNvPr id="29" name="Down Arrow 28"/>
              <p:cNvSpPr/>
              <p:nvPr/>
            </p:nvSpPr>
            <p:spPr>
              <a:xfrm rot="16200000">
                <a:off x="3135036" y="3706411"/>
                <a:ext cx="358201" cy="427977"/>
              </a:xfrm>
              <a:prstGeom prst="downArrow">
                <a:avLst>
                  <a:gd name="adj1" fmla="val 47415"/>
                  <a:gd name="adj2" fmla="val 90712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0" name="Bent-Up Arrow 29"/>
              <p:cNvSpPr/>
              <p:nvPr/>
            </p:nvSpPr>
            <p:spPr>
              <a:xfrm>
                <a:off x="2819316" y="3835183"/>
                <a:ext cx="283977" cy="2149821"/>
              </a:xfrm>
              <a:prstGeom prst="bentUpArrow">
                <a:avLst>
                  <a:gd name="adj1" fmla="val 43766"/>
                  <a:gd name="adj2" fmla="val 16745"/>
                  <a:gd name="adj3" fmla="val 0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 flipV="1">
              <a:off x="2361733" y="2392462"/>
              <a:ext cx="813042" cy="1076472"/>
              <a:chOff x="2819317" y="3733129"/>
              <a:chExt cx="694185" cy="2251881"/>
            </a:xfrm>
          </p:grpSpPr>
          <p:sp>
            <p:nvSpPr>
              <p:cNvPr id="186" name="Down Arrow 185"/>
              <p:cNvSpPr/>
              <p:nvPr/>
            </p:nvSpPr>
            <p:spPr>
              <a:xfrm rot="16200000">
                <a:off x="3050331" y="3768324"/>
                <a:ext cx="498366" cy="427976"/>
              </a:xfrm>
              <a:prstGeom prst="downArrow">
                <a:avLst>
                  <a:gd name="adj1" fmla="val 47415"/>
                  <a:gd name="adj2" fmla="val 94391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87" name="Bent-Up Arrow 186"/>
              <p:cNvSpPr/>
              <p:nvPr/>
            </p:nvSpPr>
            <p:spPr>
              <a:xfrm>
                <a:off x="2819317" y="3863417"/>
                <a:ext cx="277269" cy="2121593"/>
              </a:xfrm>
              <a:prstGeom prst="bentUpArrow">
                <a:avLst>
                  <a:gd name="adj1" fmla="val 43766"/>
                  <a:gd name="adj2" fmla="val 16532"/>
                  <a:gd name="adj3" fmla="val 0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90" name="Rounded Rectangle 89"/>
          <p:cNvSpPr/>
          <p:nvPr/>
        </p:nvSpPr>
        <p:spPr>
          <a:xfrm>
            <a:off x="457425" y="1203629"/>
            <a:ext cx="1906622" cy="3169960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2" name="Group 21"/>
          <p:cNvGrpSpPr/>
          <p:nvPr/>
        </p:nvGrpSpPr>
        <p:grpSpPr>
          <a:xfrm>
            <a:off x="821959" y="1052263"/>
            <a:ext cx="1177455" cy="338554"/>
            <a:chOff x="490453" y="787704"/>
            <a:chExt cx="1371598" cy="381024"/>
          </a:xfrm>
        </p:grpSpPr>
        <p:sp>
          <p:nvSpPr>
            <p:cNvPr id="23" name="Rounded Rectangle 2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APP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95" name="Group 194"/>
          <p:cNvGrpSpPr/>
          <p:nvPr/>
        </p:nvGrpSpPr>
        <p:grpSpPr>
          <a:xfrm>
            <a:off x="3253763" y="2695921"/>
            <a:ext cx="1877377" cy="2920720"/>
            <a:chOff x="2132828" y="3173429"/>
            <a:chExt cx="1877377" cy="2920720"/>
          </a:xfrm>
        </p:grpSpPr>
        <p:pic>
          <p:nvPicPr>
            <p:cNvPr id="196" name="Picture 19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2132828" y="3173429"/>
              <a:ext cx="1877377" cy="2920720"/>
            </a:xfrm>
            <a:prstGeom prst="rect">
              <a:avLst/>
            </a:prstGeom>
          </p:spPr>
        </p:pic>
        <p:pic>
          <p:nvPicPr>
            <p:cNvPr id="197" name="Picture 2" descr="Line Bot 全功能紀錄&amp;簡介第1版- 巴哈姆特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5447" y="3688251"/>
              <a:ext cx="576380" cy="576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8" name="Group 197"/>
          <p:cNvGrpSpPr/>
          <p:nvPr/>
        </p:nvGrpSpPr>
        <p:grpSpPr>
          <a:xfrm>
            <a:off x="3701790" y="3901649"/>
            <a:ext cx="1091761" cy="591952"/>
            <a:chOff x="1027166" y="1620017"/>
            <a:chExt cx="1126875" cy="591952"/>
          </a:xfrm>
        </p:grpSpPr>
        <p:sp>
          <p:nvSpPr>
            <p:cNvPr id="199" name="Rounded Rectangle 198"/>
            <p:cNvSpPr/>
            <p:nvPr/>
          </p:nvSpPr>
          <p:spPr>
            <a:xfrm>
              <a:off x="1045088" y="1635704"/>
              <a:ext cx="1108953" cy="576265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1027166" y="1620017"/>
              <a:ext cx="110895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請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假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單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通過沒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有</a:t>
              </a:r>
            </a:p>
          </p:txBody>
        </p:sp>
      </p:grpSp>
      <p:sp>
        <p:nvSpPr>
          <p:cNvPr id="205" name="Rounded Rectangle 204"/>
          <p:cNvSpPr/>
          <p:nvPr/>
        </p:nvSpPr>
        <p:spPr>
          <a:xfrm>
            <a:off x="7439078" y="1304206"/>
            <a:ext cx="1906622" cy="308464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9" name="Group 208"/>
          <p:cNvGrpSpPr/>
          <p:nvPr/>
        </p:nvGrpSpPr>
        <p:grpSpPr>
          <a:xfrm>
            <a:off x="7459646" y="1435368"/>
            <a:ext cx="1877377" cy="2920720"/>
            <a:chOff x="2132828" y="3173429"/>
            <a:chExt cx="1877377" cy="2920720"/>
          </a:xfrm>
        </p:grpSpPr>
        <p:pic>
          <p:nvPicPr>
            <p:cNvPr id="210" name="Picture 20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2132828" y="3173429"/>
              <a:ext cx="1877377" cy="2920720"/>
            </a:xfrm>
            <a:prstGeom prst="rect">
              <a:avLst/>
            </a:prstGeom>
          </p:spPr>
        </p:pic>
        <p:pic>
          <p:nvPicPr>
            <p:cNvPr id="211" name="Picture 2" descr="Line Bot 全功能紀錄&amp;簡介第1版- 巴哈姆特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5447" y="3688251"/>
              <a:ext cx="576380" cy="576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2" name="Group 211"/>
          <p:cNvGrpSpPr/>
          <p:nvPr/>
        </p:nvGrpSpPr>
        <p:grpSpPr>
          <a:xfrm>
            <a:off x="7907673" y="2593471"/>
            <a:ext cx="1091761" cy="591952"/>
            <a:chOff x="1027166" y="1620017"/>
            <a:chExt cx="1126875" cy="591952"/>
          </a:xfrm>
        </p:grpSpPr>
        <p:sp>
          <p:nvSpPr>
            <p:cNvPr id="213" name="Rounded Rectangle 212"/>
            <p:cNvSpPr/>
            <p:nvPr/>
          </p:nvSpPr>
          <p:spPr>
            <a:xfrm>
              <a:off x="1045088" y="1635704"/>
              <a:ext cx="1108953" cy="576265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1027166" y="1620017"/>
              <a:ext cx="110895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請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假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單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通過沒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有</a:t>
              </a:r>
            </a:p>
          </p:txBody>
        </p:sp>
      </p:grpSp>
      <p:grpSp>
        <p:nvGrpSpPr>
          <p:cNvPr id="234" name="Group 233"/>
          <p:cNvGrpSpPr/>
          <p:nvPr/>
        </p:nvGrpSpPr>
        <p:grpSpPr>
          <a:xfrm>
            <a:off x="7762265" y="3392700"/>
            <a:ext cx="630327" cy="338554"/>
            <a:chOff x="1027166" y="1620017"/>
            <a:chExt cx="650600" cy="338554"/>
          </a:xfrm>
        </p:grpSpPr>
        <p:sp>
          <p:nvSpPr>
            <p:cNvPr id="235" name="Rounded Rectangle 234"/>
            <p:cNvSpPr/>
            <p:nvPr/>
          </p:nvSpPr>
          <p:spPr>
            <a:xfrm>
              <a:off x="1045090" y="1635704"/>
              <a:ext cx="576995" cy="322867"/>
            </a:xfrm>
            <a:prstGeom prst="roundRect">
              <a:avLst>
                <a:gd name="adj" fmla="val 5192"/>
              </a:avLst>
            </a:prstGeom>
            <a:solidFill>
              <a:srgbClr val="E4C9FF"/>
            </a:solidFill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1027166" y="1620017"/>
              <a:ext cx="6506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通過</a:t>
              </a:r>
              <a:endParaRPr lang="zh-TW" altLang="en-US" sz="16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grpSp>
        <p:nvGrpSpPr>
          <p:cNvPr id="244" name="Group 243"/>
          <p:cNvGrpSpPr/>
          <p:nvPr/>
        </p:nvGrpSpPr>
        <p:grpSpPr>
          <a:xfrm>
            <a:off x="7746423" y="1124921"/>
            <a:ext cx="1291932" cy="309227"/>
            <a:chOff x="490453" y="791976"/>
            <a:chExt cx="1371598" cy="356978"/>
          </a:xfrm>
        </p:grpSpPr>
        <p:sp>
          <p:nvSpPr>
            <p:cNvPr id="245" name="Rounded Rectangle 24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6" name="TextBox 245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err="1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回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答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37" name="Group 236"/>
          <p:cNvGrpSpPr/>
          <p:nvPr/>
        </p:nvGrpSpPr>
        <p:grpSpPr>
          <a:xfrm>
            <a:off x="2426481" y="3806143"/>
            <a:ext cx="946407" cy="600095"/>
            <a:chOff x="490453" y="787704"/>
            <a:chExt cx="1102454" cy="675374"/>
          </a:xfrm>
        </p:grpSpPr>
        <p:sp>
          <p:nvSpPr>
            <p:cNvPr id="247" name="Rounded Rectangle 246"/>
            <p:cNvSpPr/>
            <p:nvPr/>
          </p:nvSpPr>
          <p:spPr>
            <a:xfrm>
              <a:off x="490453" y="791976"/>
              <a:ext cx="1102454" cy="671102"/>
            </a:xfrm>
            <a:prstGeom prst="round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8" name="TextBox 247"/>
            <p:cNvSpPr txBox="1"/>
            <p:nvPr/>
          </p:nvSpPr>
          <p:spPr>
            <a:xfrm>
              <a:off x="556954" y="787704"/>
              <a:ext cx="1035953" cy="658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TW" altLang="en-US" sz="1600" kern="150" dirty="0">
                  <a:solidFill>
                    <a:schemeClr val="bg1"/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跳轉到</a:t>
              </a:r>
              <a:r>
                <a:rPr lang="en-US" altLang="zh-TW" sz="1600" kern="150" dirty="0" err="1">
                  <a:solidFill>
                    <a:schemeClr val="bg1"/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endParaRPr lang="zh-TW" altLang="zh-TW" sz="1600" kern="150" dirty="0">
                <a:solidFill>
                  <a:schemeClr val="bg1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249" name="Right Arrow 248"/>
          <p:cNvSpPr/>
          <p:nvPr/>
        </p:nvSpPr>
        <p:spPr>
          <a:xfrm>
            <a:off x="6988181" y="2439782"/>
            <a:ext cx="433200" cy="307376"/>
          </a:xfrm>
          <a:prstGeom prst="rightArrow">
            <a:avLst>
              <a:gd name="adj1" fmla="val 50000"/>
              <a:gd name="adj2" fmla="val 7833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157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188718" y="985690"/>
            <a:ext cx="1877377" cy="2920720"/>
            <a:chOff x="2132828" y="3173429"/>
            <a:chExt cx="1877377" cy="2920720"/>
          </a:xfrm>
        </p:grpSpPr>
        <p:pic>
          <p:nvPicPr>
            <p:cNvPr id="91" name="Picture 9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65" t="4177" r="20269" b="3155"/>
            <a:stretch/>
          </p:blipFill>
          <p:spPr>
            <a:xfrm rot="21152932">
              <a:off x="2132828" y="3173429"/>
              <a:ext cx="1877377" cy="2920720"/>
            </a:xfrm>
            <a:prstGeom prst="rect">
              <a:avLst/>
            </a:prstGeom>
          </p:spPr>
        </p:pic>
        <p:pic>
          <p:nvPicPr>
            <p:cNvPr id="92" name="Picture 2" descr="Line Bot 全功能紀錄&amp;簡介第1版- 巴哈姆特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5447" y="3688251"/>
              <a:ext cx="576380" cy="576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/>
          <p:cNvGrpSpPr/>
          <p:nvPr/>
        </p:nvGrpSpPr>
        <p:grpSpPr>
          <a:xfrm>
            <a:off x="645659" y="2251571"/>
            <a:ext cx="1091761" cy="855279"/>
            <a:chOff x="1027166" y="1620017"/>
            <a:chExt cx="1126875" cy="855279"/>
          </a:xfrm>
        </p:grpSpPr>
        <p:sp>
          <p:nvSpPr>
            <p:cNvPr id="97" name="Rounded Rectangle 96"/>
            <p:cNvSpPr/>
            <p:nvPr/>
          </p:nvSpPr>
          <p:spPr>
            <a:xfrm>
              <a:off x="1045088" y="1635704"/>
              <a:ext cx="1108953" cy="839592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027166" y="1620017"/>
              <a:ext cx="110895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我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的</a:t>
              </a:r>
              <a:r>
                <a:rPr lang="zh-TW" altLang="en-US" sz="16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加退選通</a:t>
              </a:r>
              <a:r>
                <a:rPr lang="zh-TW" altLang="en-US" sz="16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過沒有</a:t>
              </a:r>
              <a:endParaRPr lang="zh-TW" altLang="zh-TW" sz="1600" kern="150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3" name="Rounded Rectangle 102"/>
          <p:cNvSpPr/>
          <p:nvPr/>
        </p:nvSpPr>
        <p:spPr>
          <a:xfrm>
            <a:off x="152225" y="4058501"/>
            <a:ext cx="1906622" cy="2439925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7" name="Group 106"/>
          <p:cNvGrpSpPr/>
          <p:nvPr/>
        </p:nvGrpSpPr>
        <p:grpSpPr>
          <a:xfrm>
            <a:off x="839117" y="5168984"/>
            <a:ext cx="546860" cy="391464"/>
            <a:chOff x="1191076" y="5340485"/>
            <a:chExt cx="656163" cy="457200"/>
          </a:xfrm>
        </p:grpSpPr>
        <p:sp>
          <p:nvSpPr>
            <p:cNvPr id="108" name="Oval 10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1191076" y="5397059"/>
              <a:ext cx="656163" cy="323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A01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811202" y="4430358"/>
            <a:ext cx="546860" cy="461664"/>
            <a:chOff x="1166463" y="5258497"/>
            <a:chExt cx="656163" cy="539189"/>
          </a:xfrm>
        </p:grpSpPr>
        <p:sp>
          <p:nvSpPr>
            <p:cNvPr id="111" name="Oval 11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1166463" y="5258497"/>
              <a:ext cx="656163" cy="53918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沒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通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過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251484" y="4968565"/>
            <a:ext cx="546860" cy="391464"/>
            <a:chOff x="1169977" y="5340485"/>
            <a:chExt cx="656163" cy="457200"/>
          </a:xfrm>
        </p:grpSpPr>
        <p:sp>
          <p:nvSpPr>
            <p:cNvPr id="114" name="Oval 11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1356201" y="4957466"/>
            <a:ext cx="546860" cy="391464"/>
            <a:chOff x="1182517" y="5340485"/>
            <a:chExt cx="656163" cy="457200"/>
          </a:xfrm>
        </p:grpSpPr>
        <p:sp>
          <p:nvSpPr>
            <p:cNvPr id="121" name="Oval 12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23" name="Straight Arrow Connector 122"/>
          <p:cNvCxnSpPr>
            <a:stCxn id="108" idx="2"/>
            <a:endCxn id="114" idx="5"/>
          </p:cNvCxnSpPr>
          <p:nvPr/>
        </p:nvCxnSpPr>
        <p:spPr>
          <a:xfrm flipH="1" flipV="1">
            <a:off x="668232" y="5302700"/>
            <a:ext cx="224051" cy="62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108" idx="0"/>
            <a:endCxn id="111" idx="4"/>
          </p:cNvCxnSpPr>
          <p:nvPr/>
        </p:nvCxnSpPr>
        <p:spPr>
          <a:xfrm flipH="1" flipV="1">
            <a:off x="1087562" y="4892021"/>
            <a:ext cx="7402" cy="276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08" idx="6"/>
            <a:endCxn id="121" idx="3"/>
          </p:cNvCxnSpPr>
          <p:nvPr/>
        </p:nvCxnSpPr>
        <p:spPr>
          <a:xfrm flipV="1">
            <a:off x="1297645" y="5291601"/>
            <a:ext cx="178219" cy="73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Group 125"/>
          <p:cNvGrpSpPr/>
          <p:nvPr/>
        </p:nvGrpSpPr>
        <p:grpSpPr>
          <a:xfrm>
            <a:off x="1381085" y="4317732"/>
            <a:ext cx="662483" cy="391464"/>
            <a:chOff x="1043784" y="5340485"/>
            <a:chExt cx="794896" cy="457200"/>
          </a:xfrm>
        </p:grpSpPr>
        <p:sp>
          <p:nvSpPr>
            <p:cNvPr id="127" name="Oval 126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1043784" y="5405997"/>
              <a:ext cx="794896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康海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晴</a:t>
              </a:r>
            </a:p>
          </p:txBody>
        </p:sp>
      </p:grpSp>
      <p:cxnSp>
        <p:nvCxnSpPr>
          <p:cNvPr id="129" name="Straight Arrow Connector 128"/>
          <p:cNvCxnSpPr>
            <a:stCxn id="121" idx="0"/>
            <a:endCxn id="127" idx="4"/>
          </p:cNvCxnSpPr>
          <p:nvPr/>
        </p:nvCxnSpPr>
        <p:spPr>
          <a:xfrm flipV="1">
            <a:off x="1619181" y="4709196"/>
            <a:ext cx="82471" cy="248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Group 129"/>
          <p:cNvGrpSpPr/>
          <p:nvPr/>
        </p:nvGrpSpPr>
        <p:grpSpPr>
          <a:xfrm>
            <a:off x="180315" y="4308584"/>
            <a:ext cx="662483" cy="461665"/>
            <a:chOff x="1050145" y="5283670"/>
            <a:chExt cx="794896" cy="539190"/>
          </a:xfrm>
        </p:grpSpPr>
        <p:sp>
          <p:nvSpPr>
            <p:cNvPr id="131" name="Oval 130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1050145" y="5283670"/>
              <a:ext cx="794896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33" name="Straight Arrow Connector 132"/>
          <p:cNvCxnSpPr>
            <a:stCxn id="114" idx="0"/>
            <a:endCxn id="131" idx="4"/>
          </p:cNvCxnSpPr>
          <p:nvPr/>
        </p:nvCxnSpPr>
        <p:spPr>
          <a:xfrm flipH="1" flipV="1">
            <a:off x="495580" y="4748694"/>
            <a:ext cx="29335" cy="219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Group 98"/>
          <p:cNvGrpSpPr/>
          <p:nvPr/>
        </p:nvGrpSpPr>
        <p:grpSpPr>
          <a:xfrm>
            <a:off x="277663" y="3902097"/>
            <a:ext cx="1595916" cy="338554"/>
            <a:chOff x="490453" y="787704"/>
            <a:chExt cx="1371598" cy="381024"/>
          </a:xfrm>
        </p:grpSpPr>
        <p:sp>
          <p:nvSpPr>
            <p:cNvPr id="100" name="Rounded Rectangle 9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參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考資料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4" name="Down Arrow 133"/>
          <p:cNvSpPr/>
          <p:nvPr/>
        </p:nvSpPr>
        <p:spPr>
          <a:xfrm rot="16200000">
            <a:off x="3791616" y="3401002"/>
            <a:ext cx="390008" cy="33212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6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13" t="12482" r="19790" b="11384"/>
          <a:stretch/>
        </p:blipFill>
        <p:spPr bwMode="auto">
          <a:xfrm>
            <a:off x="2716894" y="3082562"/>
            <a:ext cx="1105413" cy="961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7" name="Group 136"/>
          <p:cNvGrpSpPr/>
          <p:nvPr/>
        </p:nvGrpSpPr>
        <p:grpSpPr>
          <a:xfrm>
            <a:off x="2068323" y="2120041"/>
            <a:ext cx="629906" cy="3097384"/>
            <a:chOff x="6575471" y="938567"/>
            <a:chExt cx="897873" cy="2640025"/>
          </a:xfrm>
          <a:solidFill>
            <a:schemeClr val="tx1"/>
          </a:solidFill>
        </p:grpSpPr>
        <p:sp>
          <p:nvSpPr>
            <p:cNvPr id="138" name="Bent-Up Arrow 137"/>
            <p:cNvSpPr/>
            <p:nvPr/>
          </p:nvSpPr>
          <p:spPr>
            <a:xfrm flipV="1">
              <a:off x="6575471" y="938567"/>
              <a:ext cx="502878" cy="1178848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9" name="Bent-Up Arrow 138"/>
            <p:cNvSpPr/>
            <p:nvPr/>
          </p:nvSpPr>
          <p:spPr>
            <a:xfrm>
              <a:off x="6575474" y="2117417"/>
              <a:ext cx="502878" cy="1461175"/>
            </a:xfrm>
            <a:prstGeom prst="bentUpArrow">
              <a:avLst>
                <a:gd name="adj1" fmla="val 25000"/>
                <a:gd name="adj2" fmla="val 10176"/>
                <a:gd name="adj3" fmla="val 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0" name="Right Arrow 139"/>
            <p:cNvSpPr/>
            <p:nvPr/>
          </p:nvSpPr>
          <p:spPr>
            <a:xfrm>
              <a:off x="6973643" y="1974204"/>
              <a:ext cx="499701" cy="371487"/>
            </a:xfrm>
            <a:prstGeom prst="right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1" name="Rounded Rectangle 140"/>
          <p:cNvSpPr/>
          <p:nvPr/>
        </p:nvSpPr>
        <p:spPr>
          <a:xfrm>
            <a:off x="4342941" y="3656028"/>
            <a:ext cx="1906622" cy="1316400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9" name="Group 168"/>
          <p:cNvGrpSpPr/>
          <p:nvPr/>
        </p:nvGrpSpPr>
        <p:grpSpPr>
          <a:xfrm>
            <a:off x="4468379" y="3499623"/>
            <a:ext cx="1595916" cy="338554"/>
            <a:chOff x="490453" y="787704"/>
            <a:chExt cx="1371598" cy="381024"/>
          </a:xfrm>
        </p:grpSpPr>
        <p:sp>
          <p:nvSpPr>
            <p:cNvPr id="170" name="Rounded Rectangle 16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儲存對話資料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73" name="Rectangle 172"/>
          <p:cNvSpPr/>
          <p:nvPr/>
        </p:nvSpPr>
        <p:spPr>
          <a:xfrm>
            <a:off x="4468379" y="2681737"/>
            <a:ext cx="1374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沒通過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74" name="Rounded Rectangle 173"/>
          <p:cNvSpPr/>
          <p:nvPr/>
        </p:nvSpPr>
        <p:spPr>
          <a:xfrm>
            <a:off x="4396098" y="2440403"/>
            <a:ext cx="1548462" cy="74265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5" name="Group 174"/>
          <p:cNvGrpSpPr/>
          <p:nvPr/>
        </p:nvGrpSpPr>
        <p:grpSpPr>
          <a:xfrm>
            <a:off x="4554165" y="2287896"/>
            <a:ext cx="1291932" cy="309227"/>
            <a:chOff x="490453" y="791976"/>
            <a:chExt cx="1371598" cy="356978"/>
          </a:xfrm>
        </p:grpSpPr>
        <p:sp>
          <p:nvSpPr>
            <p:cNvPr id="176" name="Rounded Rectangle 17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err="1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回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答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79" name="Group 178"/>
          <p:cNvGrpSpPr/>
          <p:nvPr/>
        </p:nvGrpSpPr>
        <p:grpSpPr>
          <a:xfrm>
            <a:off x="4429894" y="4293349"/>
            <a:ext cx="1815002" cy="523220"/>
            <a:chOff x="1045088" y="1620020"/>
            <a:chExt cx="1158489" cy="818106"/>
          </a:xfrm>
        </p:grpSpPr>
        <p:sp>
          <p:nvSpPr>
            <p:cNvPr id="188" name="Rounded Rectangle 187"/>
            <p:cNvSpPr/>
            <p:nvPr/>
          </p:nvSpPr>
          <p:spPr>
            <a:xfrm>
              <a:off x="1045088" y="1635703"/>
              <a:ext cx="1108953" cy="802423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1052987" y="1620020"/>
              <a:ext cx="1150590" cy="818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Q1: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我的加退選通過沒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有</a:t>
              </a:r>
              <a:endParaRPr lang="zh-TW" altLang="en-US" sz="14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4498294" y="3906069"/>
            <a:ext cx="1595916" cy="338554"/>
            <a:chOff x="490453" y="787704"/>
            <a:chExt cx="1371598" cy="381024"/>
          </a:xfrm>
        </p:grpSpPr>
        <p:sp>
          <p:nvSpPr>
            <p:cNvPr id="191" name="Rounded Rectangle 19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參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考資料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96" name="Rectangle 195"/>
          <p:cNvSpPr/>
          <p:nvPr/>
        </p:nvSpPr>
        <p:spPr>
          <a:xfrm>
            <a:off x="7174399" y="1582447"/>
            <a:ext cx="1737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為什麼沒通過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197" name="Rounded Rectangle 196"/>
          <p:cNvSpPr/>
          <p:nvPr/>
        </p:nvSpPr>
        <p:spPr>
          <a:xfrm>
            <a:off x="7160168" y="1348869"/>
            <a:ext cx="1751268" cy="74265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8" name="Group 197"/>
          <p:cNvGrpSpPr/>
          <p:nvPr/>
        </p:nvGrpSpPr>
        <p:grpSpPr>
          <a:xfrm>
            <a:off x="7290498" y="1196976"/>
            <a:ext cx="1493874" cy="523220"/>
            <a:chOff x="490453" y="791976"/>
            <a:chExt cx="1371598" cy="604016"/>
          </a:xfrm>
        </p:grpSpPr>
        <p:sp>
          <p:nvSpPr>
            <p:cNvPr id="199" name="Rounded Rectangle 19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0" name="TextBox 199"/>
            <p:cNvSpPr txBox="1"/>
            <p:nvPr/>
          </p:nvSpPr>
          <p:spPr>
            <a:xfrm>
              <a:off x="540331" y="791976"/>
              <a:ext cx="1318707" cy="6040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使用者問問題</a:t>
              </a:r>
            </a:p>
          </p:txBody>
        </p:sp>
      </p:grpSp>
      <p:sp>
        <p:nvSpPr>
          <p:cNvPr id="201" name="Rectangle 200"/>
          <p:cNvSpPr/>
          <p:nvPr/>
        </p:nvSpPr>
        <p:spPr>
          <a:xfrm>
            <a:off x="7273236" y="5821495"/>
            <a:ext cx="15975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課程人數已滿</a:t>
            </a:r>
            <a:endParaRPr lang="zh-TW" altLang="zh-TW" kern="150" dirty="0">
              <a:latin typeface="Times New Roman" panose="02020603050405020304" pitchFamily="18" charset="0"/>
            </a:endParaRPr>
          </a:p>
        </p:txBody>
      </p:sp>
      <p:sp>
        <p:nvSpPr>
          <p:cNvPr id="202" name="Rounded Rectangle 201"/>
          <p:cNvSpPr/>
          <p:nvPr/>
        </p:nvSpPr>
        <p:spPr>
          <a:xfrm>
            <a:off x="7293742" y="5666332"/>
            <a:ext cx="1548462" cy="60089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3" name="Group 202"/>
          <p:cNvGrpSpPr/>
          <p:nvPr/>
        </p:nvGrpSpPr>
        <p:grpSpPr>
          <a:xfrm>
            <a:off x="7451809" y="5513825"/>
            <a:ext cx="1291932" cy="309227"/>
            <a:chOff x="490453" y="791976"/>
            <a:chExt cx="1371598" cy="356978"/>
          </a:xfrm>
        </p:grpSpPr>
        <p:sp>
          <p:nvSpPr>
            <p:cNvPr id="204" name="Rounded Rectangle 20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err="1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回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答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206" name="Rounded Rectangle 205"/>
          <p:cNvSpPr/>
          <p:nvPr/>
        </p:nvSpPr>
        <p:spPr>
          <a:xfrm>
            <a:off x="7070421" y="2761565"/>
            <a:ext cx="1906622" cy="213893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7" name="Group 206"/>
          <p:cNvGrpSpPr/>
          <p:nvPr/>
        </p:nvGrpSpPr>
        <p:grpSpPr>
          <a:xfrm>
            <a:off x="7225325" y="2588136"/>
            <a:ext cx="1595916" cy="338554"/>
            <a:chOff x="490453" y="787704"/>
            <a:chExt cx="1371598" cy="381024"/>
          </a:xfrm>
        </p:grpSpPr>
        <p:sp>
          <p:nvSpPr>
            <p:cNvPr id="208" name="Rounded Rectangle 20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儲存對話資料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7215581" y="3008125"/>
            <a:ext cx="1595916" cy="338554"/>
            <a:chOff x="490453" y="787704"/>
            <a:chExt cx="1371598" cy="381024"/>
          </a:xfrm>
        </p:grpSpPr>
        <p:sp>
          <p:nvSpPr>
            <p:cNvPr id="214" name="Rounded Rectangle 2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4" name="TextBox 233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參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考資料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35" name="Group 234"/>
          <p:cNvGrpSpPr/>
          <p:nvPr/>
        </p:nvGrpSpPr>
        <p:grpSpPr>
          <a:xfrm>
            <a:off x="7142211" y="4064804"/>
            <a:ext cx="1815002" cy="312334"/>
            <a:chOff x="1045088" y="1620020"/>
            <a:chExt cx="1158489" cy="488365"/>
          </a:xfrm>
        </p:grpSpPr>
        <p:sp>
          <p:nvSpPr>
            <p:cNvPr id="236" name="Rounded Rectangle 235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rgbClr val="E4C9FF"/>
            </a:solidFill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A</a:t>
              </a: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1: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沒通過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7154586" y="4470195"/>
            <a:ext cx="1815002" cy="312334"/>
            <a:chOff x="1045088" y="1620020"/>
            <a:chExt cx="1158489" cy="488365"/>
          </a:xfrm>
        </p:grpSpPr>
        <p:sp>
          <p:nvSpPr>
            <p:cNvPr id="252" name="Rounded Rectangle 251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Q2: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為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什麼沒通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過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254" name="Rectangle 253"/>
          <p:cNvSpPr/>
          <p:nvPr/>
        </p:nvSpPr>
        <p:spPr>
          <a:xfrm>
            <a:off x="9926459" y="1390210"/>
            <a:ext cx="17439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sz="1600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還有沒有其他的課程可以選</a:t>
            </a:r>
            <a:endParaRPr lang="zh-TW" altLang="zh-TW" sz="1600" kern="150" dirty="0">
              <a:latin typeface="Times New Roman" panose="02020603050405020304" pitchFamily="18" charset="0"/>
            </a:endParaRPr>
          </a:p>
        </p:txBody>
      </p:sp>
      <p:sp>
        <p:nvSpPr>
          <p:cNvPr id="255" name="Rounded Rectangle 254"/>
          <p:cNvSpPr/>
          <p:nvPr/>
        </p:nvSpPr>
        <p:spPr>
          <a:xfrm>
            <a:off x="9926459" y="1301363"/>
            <a:ext cx="1751268" cy="64531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56" name="Group 255"/>
          <p:cNvGrpSpPr/>
          <p:nvPr/>
        </p:nvGrpSpPr>
        <p:grpSpPr>
          <a:xfrm>
            <a:off x="10049440" y="1140923"/>
            <a:ext cx="1501222" cy="307777"/>
            <a:chOff x="483706" y="791976"/>
            <a:chExt cx="1378345" cy="355304"/>
          </a:xfrm>
        </p:grpSpPr>
        <p:sp>
          <p:nvSpPr>
            <p:cNvPr id="257" name="Rounded Rectangle 25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483706" y="791976"/>
              <a:ext cx="1375333" cy="3553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使用者問問題</a:t>
              </a:r>
            </a:p>
          </p:txBody>
        </p:sp>
      </p:grpSp>
      <p:sp>
        <p:nvSpPr>
          <p:cNvPr id="259" name="Rectangle 258"/>
          <p:cNvSpPr/>
          <p:nvPr/>
        </p:nvSpPr>
        <p:spPr>
          <a:xfrm>
            <a:off x="9636271" y="5717974"/>
            <a:ext cx="23983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sz="1400" kern="150" dirty="0">
                <a:latin typeface="Times New Roman" panose="02020603050405020304" pitchFamily="18" charset="0"/>
                <a:ea typeface="標楷體" panose="03000509000000000000" pitchFamily="65" charset="-120"/>
              </a:rPr>
              <a:t>根</a:t>
            </a:r>
            <a:r>
              <a:rPr lang="zh-TW" altLang="en-US" sz="1400" kern="15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據目前的資料，可能無法回答這問題，詳情請洽系辦</a:t>
            </a:r>
            <a:endParaRPr lang="zh-TW" altLang="zh-TW" sz="1400" kern="150" dirty="0">
              <a:latin typeface="Times New Roman" panose="02020603050405020304" pitchFamily="18" charset="0"/>
            </a:endParaRPr>
          </a:p>
        </p:txBody>
      </p:sp>
      <p:sp>
        <p:nvSpPr>
          <p:cNvPr id="260" name="Rounded Rectangle 259"/>
          <p:cNvSpPr/>
          <p:nvPr/>
        </p:nvSpPr>
        <p:spPr>
          <a:xfrm>
            <a:off x="9745545" y="5580199"/>
            <a:ext cx="2179755" cy="665380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1" name="Group 260"/>
          <p:cNvGrpSpPr/>
          <p:nvPr/>
        </p:nvGrpSpPr>
        <p:grpSpPr>
          <a:xfrm>
            <a:off x="10241301" y="5446014"/>
            <a:ext cx="1291932" cy="309227"/>
            <a:chOff x="490453" y="791976"/>
            <a:chExt cx="1371598" cy="356978"/>
          </a:xfrm>
        </p:grpSpPr>
        <p:sp>
          <p:nvSpPr>
            <p:cNvPr id="262" name="Rounded Rectangle 26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540331" y="791976"/>
              <a:ext cx="1318707" cy="356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err="1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LineBot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回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答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264" name="Rounded Rectangle 263"/>
          <p:cNvSpPr/>
          <p:nvPr/>
        </p:nvSpPr>
        <p:spPr>
          <a:xfrm>
            <a:off x="9880378" y="2432743"/>
            <a:ext cx="1906622" cy="2740270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5" name="Group 264"/>
          <p:cNvGrpSpPr/>
          <p:nvPr/>
        </p:nvGrpSpPr>
        <p:grpSpPr>
          <a:xfrm>
            <a:off x="10026506" y="2169633"/>
            <a:ext cx="1595916" cy="314761"/>
            <a:chOff x="490453" y="737784"/>
            <a:chExt cx="1371598" cy="409372"/>
          </a:xfrm>
        </p:grpSpPr>
        <p:sp>
          <p:nvSpPr>
            <p:cNvPr id="266" name="Rounded Rectangle 26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7" name="TextBox 266"/>
            <p:cNvSpPr txBox="1"/>
            <p:nvPr/>
          </p:nvSpPr>
          <p:spPr>
            <a:xfrm>
              <a:off x="556954" y="73778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儲存對話資料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8" name="Group 267"/>
          <p:cNvGrpSpPr/>
          <p:nvPr/>
        </p:nvGrpSpPr>
        <p:grpSpPr>
          <a:xfrm>
            <a:off x="9973579" y="4600874"/>
            <a:ext cx="1815002" cy="523220"/>
            <a:chOff x="1045088" y="1620020"/>
            <a:chExt cx="1158489" cy="818106"/>
          </a:xfrm>
        </p:grpSpPr>
        <p:sp>
          <p:nvSpPr>
            <p:cNvPr id="269" name="Rounded Rectangle 268"/>
            <p:cNvSpPr/>
            <p:nvPr/>
          </p:nvSpPr>
          <p:spPr>
            <a:xfrm>
              <a:off x="1045088" y="1635703"/>
              <a:ext cx="1108953" cy="786324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0" name="Rectangle 269"/>
            <p:cNvSpPr/>
            <p:nvPr/>
          </p:nvSpPr>
          <p:spPr>
            <a:xfrm>
              <a:off x="1052987" y="1620020"/>
              <a:ext cx="1150590" cy="818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Q3: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還有沒有其他的課程可以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選</a:t>
              </a:r>
              <a:endParaRPr lang="zh-TW" altLang="en-US" sz="14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grpSp>
        <p:nvGrpSpPr>
          <p:cNvPr id="274" name="Group 273"/>
          <p:cNvGrpSpPr/>
          <p:nvPr/>
        </p:nvGrpSpPr>
        <p:grpSpPr>
          <a:xfrm>
            <a:off x="9984567" y="4235612"/>
            <a:ext cx="1815002" cy="312334"/>
            <a:chOff x="1045088" y="1620020"/>
            <a:chExt cx="1158489" cy="488365"/>
          </a:xfrm>
        </p:grpSpPr>
        <p:sp>
          <p:nvSpPr>
            <p:cNvPr id="275" name="Rounded Rectangle 274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rgbClr val="E4C9FF"/>
            </a:solidFill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A2: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課程人數已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滿</a:t>
              </a:r>
              <a:endParaRPr lang="zh-TW" altLang="en-US" sz="1400" kern="15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  <p:sp>
        <p:nvSpPr>
          <p:cNvPr id="287" name="Rounded Rectangle 286"/>
          <p:cNvSpPr/>
          <p:nvPr/>
        </p:nvSpPr>
        <p:spPr>
          <a:xfrm>
            <a:off x="9562265" y="941485"/>
            <a:ext cx="2472309" cy="556091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88" name="Group 287"/>
          <p:cNvGrpSpPr/>
          <p:nvPr/>
        </p:nvGrpSpPr>
        <p:grpSpPr>
          <a:xfrm>
            <a:off x="9696934" y="745623"/>
            <a:ext cx="1685888" cy="338554"/>
            <a:chOff x="490453" y="787704"/>
            <a:chExt cx="1371598" cy="381024"/>
          </a:xfrm>
        </p:grpSpPr>
        <p:sp>
          <p:nvSpPr>
            <p:cNvPr id="289" name="Rounded Rectangle 28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0" name="TextBox 289"/>
            <p:cNvSpPr txBox="1"/>
            <p:nvPr/>
          </p:nvSpPr>
          <p:spPr>
            <a:xfrm>
              <a:off x="490453" y="787704"/>
              <a:ext cx="1371598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刪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除過去的對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話</a:t>
              </a:r>
            </a:p>
          </p:txBody>
        </p:sp>
      </p:grpSp>
      <p:sp>
        <p:nvSpPr>
          <p:cNvPr id="291" name="Down Arrow 290"/>
          <p:cNvSpPr/>
          <p:nvPr/>
        </p:nvSpPr>
        <p:spPr>
          <a:xfrm>
            <a:off x="10734010" y="5180984"/>
            <a:ext cx="262178" cy="24946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2" name="Down Arrow 291"/>
          <p:cNvSpPr/>
          <p:nvPr/>
        </p:nvSpPr>
        <p:spPr>
          <a:xfrm>
            <a:off x="10693375" y="1952206"/>
            <a:ext cx="262178" cy="24946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3" name="Rounded Rectangle 292"/>
          <p:cNvSpPr/>
          <p:nvPr/>
        </p:nvSpPr>
        <p:spPr>
          <a:xfrm>
            <a:off x="6777387" y="957286"/>
            <a:ext cx="2472309" cy="5545113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94" name="Group 293"/>
          <p:cNvGrpSpPr/>
          <p:nvPr/>
        </p:nvGrpSpPr>
        <p:grpSpPr>
          <a:xfrm>
            <a:off x="6935643" y="759383"/>
            <a:ext cx="1169201" cy="338554"/>
            <a:chOff x="490453" y="787704"/>
            <a:chExt cx="1371598" cy="381024"/>
          </a:xfrm>
        </p:grpSpPr>
        <p:sp>
          <p:nvSpPr>
            <p:cNvPr id="295" name="Rounded Rectangle 29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6" name="TextBox 295"/>
            <p:cNvSpPr txBox="1"/>
            <p:nvPr/>
          </p:nvSpPr>
          <p:spPr>
            <a:xfrm>
              <a:off x="490453" y="787704"/>
              <a:ext cx="1371598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話</a:t>
              </a:r>
            </a:p>
          </p:txBody>
        </p:sp>
      </p:grpSp>
      <p:sp>
        <p:nvSpPr>
          <p:cNvPr id="297" name="Down Arrow 296"/>
          <p:cNvSpPr/>
          <p:nvPr/>
        </p:nvSpPr>
        <p:spPr>
          <a:xfrm>
            <a:off x="7853571" y="2128538"/>
            <a:ext cx="319939" cy="41264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8" name="Down Arrow 297"/>
          <p:cNvSpPr/>
          <p:nvPr/>
        </p:nvSpPr>
        <p:spPr>
          <a:xfrm>
            <a:off x="7853571" y="5006046"/>
            <a:ext cx="319939" cy="41264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9" name="Rounded Rectangle 298"/>
          <p:cNvSpPr/>
          <p:nvPr/>
        </p:nvSpPr>
        <p:spPr>
          <a:xfrm>
            <a:off x="4184239" y="1987888"/>
            <a:ext cx="2238883" cy="3116391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00" name="Group 299"/>
          <p:cNvGrpSpPr/>
          <p:nvPr/>
        </p:nvGrpSpPr>
        <p:grpSpPr>
          <a:xfrm>
            <a:off x="4342941" y="1781487"/>
            <a:ext cx="1169201" cy="338554"/>
            <a:chOff x="490453" y="787704"/>
            <a:chExt cx="1371598" cy="381024"/>
          </a:xfrm>
        </p:grpSpPr>
        <p:sp>
          <p:nvSpPr>
            <p:cNvPr id="301" name="Rounded Rectangle 300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490453" y="787704"/>
              <a:ext cx="1371598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儲存對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話</a:t>
              </a:r>
            </a:p>
          </p:txBody>
        </p:sp>
      </p:grpSp>
      <p:sp>
        <p:nvSpPr>
          <p:cNvPr id="303" name="Down Arrow 302"/>
          <p:cNvSpPr/>
          <p:nvPr/>
        </p:nvSpPr>
        <p:spPr>
          <a:xfrm rot="16200000">
            <a:off x="6433104" y="3415293"/>
            <a:ext cx="390008" cy="33212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4" name="Down Arrow 303"/>
          <p:cNvSpPr/>
          <p:nvPr/>
        </p:nvSpPr>
        <p:spPr>
          <a:xfrm rot="16200000">
            <a:off x="9220754" y="3435273"/>
            <a:ext cx="390008" cy="33212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2" name="Group 141"/>
          <p:cNvGrpSpPr/>
          <p:nvPr/>
        </p:nvGrpSpPr>
        <p:grpSpPr>
          <a:xfrm>
            <a:off x="7146477" y="3436035"/>
            <a:ext cx="1815002" cy="523220"/>
            <a:chOff x="1045088" y="1620020"/>
            <a:chExt cx="1158489" cy="818106"/>
          </a:xfrm>
        </p:grpSpPr>
        <p:sp>
          <p:nvSpPr>
            <p:cNvPr id="143" name="Rounded Rectangle 142"/>
            <p:cNvSpPr/>
            <p:nvPr/>
          </p:nvSpPr>
          <p:spPr>
            <a:xfrm>
              <a:off x="1045088" y="1635703"/>
              <a:ext cx="1108953" cy="802423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052987" y="1620020"/>
              <a:ext cx="1150590" cy="818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Q1</a:t>
              </a: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我的加退選通過沒有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10056789" y="2571352"/>
            <a:ext cx="1595916" cy="338554"/>
            <a:chOff x="490453" y="787704"/>
            <a:chExt cx="1371598" cy="381024"/>
          </a:xfrm>
        </p:grpSpPr>
        <p:sp>
          <p:nvSpPr>
            <p:cNvPr id="158" name="Rounded Rectangle 15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556954" y="787704"/>
              <a:ext cx="1238595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參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考資料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K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9983218" y="3504361"/>
            <a:ext cx="1815002" cy="312334"/>
            <a:chOff x="1045088" y="1620020"/>
            <a:chExt cx="1158489" cy="488365"/>
          </a:xfrm>
        </p:grpSpPr>
        <p:sp>
          <p:nvSpPr>
            <p:cNvPr id="161" name="Rounded Rectangle 160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rgbClr val="E4C9FF"/>
            </a:solidFill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A</a:t>
              </a: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1: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沒通過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9978380" y="3872265"/>
            <a:ext cx="1815002" cy="312334"/>
            <a:chOff x="1045088" y="1620020"/>
            <a:chExt cx="1158489" cy="488365"/>
          </a:xfrm>
        </p:grpSpPr>
        <p:sp>
          <p:nvSpPr>
            <p:cNvPr id="164" name="Rounded Rectangle 163"/>
            <p:cNvSpPr/>
            <p:nvPr/>
          </p:nvSpPr>
          <p:spPr>
            <a:xfrm>
              <a:off x="1045088" y="1635703"/>
              <a:ext cx="1108953" cy="472682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1052987" y="1620020"/>
              <a:ext cx="1150590" cy="4812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Q2: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為</a:t>
              </a:r>
              <a:r>
                <a:rPr lang="zh-TW" altLang="en-US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什麼沒通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過</a:t>
              </a:r>
              <a:endParaRPr lang="zh-TW" altLang="zh-TW" sz="1400" kern="150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6" name="Group 165"/>
          <p:cNvGrpSpPr/>
          <p:nvPr/>
        </p:nvGrpSpPr>
        <p:grpSpPr>
          <a:xfrm>
            <a:off x="9990279" y="2920801"/>
            <a:ext cx="1815002" cy="523220"/>
            <a:chOff x="1045088" y="1620020"/>
            <a:chExt cx="1158489" cy="818106"/>
          </a:xfrm>
        </p:grpSpPr>
        <p:sp>
          <p:nvSpPr>
            <p:cNvPr id="167" name="Rounded Rectangle 166"/>
            <p:cNvSpPr/>
            <p:nvPr/>
          </p:nvSpPr>
          <p:spPr>
            <a:xfrm>
              <a:off x="1045088" y="1635703"/>
              <a:ext cx="1108953" cy="802423"/>
            </a:xfrm>
            <a:prstGeom prst="roundRect">
              <a:avLst>
                <a:gd name="adj" fmla="val 5192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1052987" y="1620020"/>
              <a:ext cx="1150590" cy="818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TW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Q1</a:t>
              </a:r>
              <a:r>
                <a:rPr lang="en-US" altLang="zh-TW" sz="1400" kern="150" dirty="0" smtClean="0">
                  <a:latin typeface="Times New Roman" panose="02020603050405020304" pitchFamily="18" charset="0"/>
                  <a:ea typeface="標楷體" panose="03000509000000000000" pitchFamily="65" charset="-120"/>
                </a:rPr>
                <a:t>:</a:t>
              </a:r>
              <a:r>
                <a:rPr lang="zh-TW" altLang="en-US" sz="1400" kern="15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我的加退選通過沒有</a:t>
              </a:r>
            </a:p>
          </p:txBody>
        </p:sp>
      </p:grpSp>
      <p:sp>
        <p:nvSpPr>
          <p:cNvPr id="4" name="Rectangle 3"/>
          <p:cNvSpPr/>
          <p:nvPr/>
        </p:nvSpPr>
        <p:spPr>
          <a:xfrm rot="3895234">
            <a:off x="10787467" y="2405825"/>
            <a:ext cx="143018" cy="191025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5" name="Group 144"/>
          <p:cNvGrpSpPr/>
          <p:nvPr/>
        </p:nvGrpSpPr>
        <p:grpSpPr>
          <a:xfrm>
            <a:off x="1412933" y="5491141"/>
            <a:ext cx="489399" cy="391464"/>
            <a:chOff x="1212767" y="5340485"/>
            <a:chExt cx="587217" cy="457200"/>
          </a:xfrm>
        </p:grpSpPr>
        <p:sp>
          <p:nvSpPr>
            <p:cNvPr id="146" name="Oval 14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212767" y="5398211"/>
              <a:ext cx="587217" cy="3235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原因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48" name="Straight Arrow Connector 147"/>
          <p:cNvCxnSpPr>
            <a:stCxn id="108" idx="5"/>
            <a:endCxn id="146" idx="2"/>
          </p:cNvCxnSpPr>
          <p:nvPr/>
        </p:nvCxnSpPr>
        <p:spPr>
          <a:xfrm>
            <a:off x="1238281" y="5503119"/>
            <a:ext cx="209740" cy="18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9" name="Group 148"/>
          <p:cNvGrpSpPr/>
          <p:nvPr/>
        </p:nvGrpSpPr>
        <p:grpSpPr>
          <a:xfrm>
            <a:off x="1240578" y="6004512"/>
            <a:ext cx="662483" cy="461664"/>
            <a:chOff x="1016273" y="5285414"/>
            <a:chExt cx="794896" cy="539189"/>
          </a:xfrm>
        </p:grpSpPr>
        <p:sp>
          <p:nvSpPr>
            <p:cNvPr id="150" name="Oval 149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1016273" y="5285414"/>
              <a:ext cx="794896" cy="53918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人數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已滿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52" name="Straight Arrow Connector 151"/>
          <p:cNvCxnSpPr>
            <a:stCxn id="146" idx="4"/>
            <a:endCxn id="150" idx="0"/>
          </p:cNvCxnSpPr>
          <p:nvPr/>
        </p:nvCxnSpPr>
        <p:spPr>
          <a:xfrm flipH="1">
            <a:off x="1584073" y="5882605"/>
            <a:ext cx="66629" cy="169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2" name="Group 171"/>
          <p:cNvGrpSpPr/>
          <p:nvPr/>
        </p:nvGrpSpPr>
        <p:grpSpPr>
          <a:xfrm>
            <a:off x="297317" y="5494498"/>
            <a:ext cx="489399" cy="391464"/>
            <a:chOff x="1212768" y="5340485"/>
            <a:chExt cx="587217" cy="457200"/>
          </a:xfrm>
        </p:grpSpPr>
        <p:sp>
          <p:nvSpPr>
            <p:cNvPr id="178" name="Oval 17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1212768" y="5403306"/>
              <a:ext cx="587217" cy="3235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系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81" name="Straight Arrow Connector 180"/>
          <p:cNvCxnSpPr>
            <a:stCxn id="108" idx="3"/>
            <a:endCxn id="178" idx="7"/>
          </p:cNvCxnSpPr>
          <p:nvPr/>
        </p:nvCxnSpPr>
        <p:spPr>
          <a:xfrm flipH="1">
            <a:off x="678402" y="5503119"/>
            <a:ext cx="273245" cy="48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2" name="Group 181"/>
          <p:cNvGrpSpPr/>
          <p:nvPr/>
        </p:nvGrpSpPr>
        <p:grpSpPr>
          <a:xfrm>
            <a:off x="269484" y="6011268"/>
            <a:ext cx="662483" cy="461665"/>
            <a:chOff x="1016273" y="5285414"/>
            <a:chExt cx="794896" cy="539191"/>
          </a:xfrm>
        </p:grpSpPr>
        <p:sp>
          <p:nvSpPr>
            <p:cNvPr id="183" name="Oval 182"/>
            <p:cNvSpPr/>
            <p:nvPr/>
          </p:nvSpPr>
          <p:spPr>
            <a:xfrm>
              <a:off x="1115596" y="5340485"/>
              <a:ext cx="625655" cy="457200"/>
            </a:xfrm>
            <a:prstGeom prst="ellipse">
              <a:avLst/>
            </a:prstGeom>
            <a:solidFill>
              <a:srgbClr val="FFFF99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1016273" y="5285414"/>
              <a:ext cx="794896" cy="5391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資訊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管理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系</a:t>
              </a:r>
              <a:endPara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85" name="Straight Arrow Connector 184"/>
          <p:cNvCxnSpPr>
            <a:stCxn id="178" idx="4"/>
            <a:endCxn id="183" idx="0"/>
          </p:cNvCxnSpPr>
          <p:nvPr/>
        </p:nvCxnSpPr>
        <p:spPr>
          <a:xfrm>
            <a:off x="535085" y="5885962"/>
            <a:ext cx="77894" cy="172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ounded Rectangle 185"/>
          <p:cNvSpPr/>
          <p:nvPr/>
        </p:nvSpPr>
        <p:spPr>
          <a:xfrm>
            <a:off x="168387" y="883468"/>
            <a:ext cx="1906622" cy="2950696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3" name="Group 92"/>
          <p:cNvGrpSpPr/>
          <p:nvPr/>
        </p:nvGrpSpPr>
        <p:grpSpPr>
          <a:xfrm>
            <a:off x="306415" y="726456"/>
            <a:ext cx="1595917" cy="338554"/>
            <a:chOff x="490453" y="787704"/>
            <a:chExt cx="1371599" cy="381024"/>
          </a:xfrm>
        </p:grpSpPr>
        <p:sp>
          <p:nvSpPr>
            <p:cNvPr id="94" name="Rounded Rectangle 9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90454" y="787704"/>
              <a:ext cx="1371598" cy="381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使用者問問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題</a:t>
              </a:r>
            </a:p>
          </p:txBody>
        </p:sp>
      </p:grpSp>
      <p:sp>
        <p:nvSpPr>
          <p:cNvPr id="187" name="TextBox 186"/>
          <p:cNvSpPr txBox="1"/>
          <p:nvPr/>
        </p:nvSpPr>
        <p:spPr>
          <a:xfrm>
            <a:off x="5097387" y="-46061"/>
            <a:ext cx="16943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多個問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答流程圖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58631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有自定义表格手写体文字识别OCR的产品吗？_问答-阿里云开发者社区">
            <a:extLst>
              <a:ext uri="{FF2B5EF4-FFF2-40B4-BE49-F238E27FC236}">
                <a16:creationId xmlns:a16="http://schemas.microsoft.com/office/drawing/2014/main" id="{666FDA4E-C8D2-40E9-B726-544D8061D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260" y="1201285"/>
            <a:ext cx="6145906" cy="2931124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8508417" y="1341401"/>
            <a:ext cx="1710790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8544864" y="1698979"/>
            <a:ext cx="1649723" cy="32854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8544864" y="2085598"/>
            <a:ext cx="1649723" cy="30008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8544864" y="2443764"/>
            <a:ext cx="1649723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8544864" y="2787227"/>
            <a:ext cx="1649723" cy="23877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4513913" y="3157124"/>
            <a:ext cx="5680673" cy="87985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7529695" y="1341401"/>
            <a:ext cx="927300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7538175" y="1698979"/>
            <a:ext cx="894200" cy="32854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7538175" y="2085598"/>
            <a:ext cx="894200" cy="30008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7538175" y="2443764"/>
            <a:ext cx="894200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7538175" y="2787227"/>
            <a:ext cx="894200" cy="23877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5396626" y="1337162"/>
            <a:ext cx="1983317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5544341" y="1686393"/>
            <a:ext cx="1912522" cy="32854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4417905" y="1337162"/>
            <a:ext cx="1075018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4426384" y="1694740"/>
            <a:ext cx="1005467" cy="32854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5807140" y="2093897"/>
            <a:ext cx="1649723" cy="30008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5807140" y="2452063"/>
            <a:ext cx="1649723" cy="2853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5807140" y="2795526"/>
            <a:ext cx="1649723" cy="23877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4893013" y="2093896"/>
            <a:ext cx="857882" cy="33450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4893013" y="2452063"/>
            <a:ext cx="857882" cy="318120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4893013" y="2795526"/>
            <a:ext cx="857882" cy="26616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4452681" y="2120075"/>
            <a:ext cx="327844" cy="90593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8467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BBF5B97-ED3D-4D2C-AC56-37E3A00CC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409" y="858089"/>
            <a:ext cx="4024033" cy="514182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2382604" y="1020256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2382604" y="1270388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2382604" y="1520520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2382603" y="1772276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B6BCC67-BC8F-47BA-833C-7127E8FEC502}"/>
              </a:ext>
            </a:extLst>
          </p:cNvPr>
          <p:cNvSpPr/>
          <p:nvPr/>
        </p:nvSpPr>
        <p:spPr>
          <a:xfrm>
            <a:off x="2382603" y="2059509"/>
            <a:ext cx="63980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B2905E2-A4E3-4D8A-9D1E-50A65F5D0D7B}"/>
              </a:ext>
            </a:extLst>
          </p:cNvPr>
          <p:cNvSpPr/>
          <p:nvPr/>
        </p:nvSpPr>
        <p:spPr>
          <a:xfrm>
            <a:off x="2382604" y="2346741"/>
            <a:ext cx="639802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80BD45B-71E3-45CD-8AB8-919D19DE7256}"/>
              </a:ext>
            </a:extLst>
          </p:cNvPr>
          <p:cNvSpPr/>
          <p:nvPr/>
        </p:nvSpPr>
        <p:spPr>
          <a:xfrm>
            <a:off x="2382605" y="2856127"/>
            <a:ext cx="639802" cy="44242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898CEBD-DE16-4785-875C-A48EF0DD6597}"/>
              </a:ext>
            </a:extLst>
          </p:cNvPr>
          <p:cNvSpPr/>
          <p:nvPr/>
        </p:nvSpPr>
        <p:spPr>
          <a:xfrm>
            <a:off x="3082628" y="2856128"/>
            <a:ext cx="1040578" cy="431524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782B342-0AB5-4428-84C3-2960F9E958E8}"/>
              </a:ext>
            </a:extLst>
          </p:cNvPr>
          <p:cNvSpPr/>
          <p:nvPr/>
        </p:nvSpPr>
        <p:spPr>
          <a:xfrm>
            <a:off x="4186358" y="2346741"/>
            <a:ext cx="232079" cy="94091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C039719-4A0E-4446-B064-CE9220A796D7}"/>
              </a:ext>
            </a:extLst>
          </p:cNvPr>
          <p:cNvSpPr/>
          <p:nvPr/>
        </p:nvSpPr>
        <p:spPr>
          <a:xfrm>
            <a:off x="4499597" y="2346741"/>
            <a:ext cx="281808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2C7D799-7B33-4765-9854-3D0062AC9D2B}"/>
              </a:ext>
            </a:extLst>
          </p:cNvPr>
          <p:cNvSpPr/>
          <p:nvPr/>
        </p:nvSpPr>
        <p:spPr>
          <a:xfrm>
            <a:off x="4506144" y="2856127"/>
            <a:ext cx="281808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FFED8FC-CF39-48D8-B95F-DADFAF5F5F18}"/>
              </a:ext>
            </a:extLst>
          </p:cNvPr>
          <p:cNvSpPr/>
          <p:nvPr/>
        </p:nvSpPr>
        <p:spPr>
          <a:xfrm>
            <a:off x="4885693" y="2346741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5EB85E6-582B-417D-9503-296B96D9BBA7}"/>
              </a:ext>
            </a:extLst>
          </p:cNvPr>
          <p:cNvSpPr/>
          <p:nvPr/>
        </p:nvSpPr>
        <p:spPr>
          <a:xfrm>
            <a:off x="5274188" y="1082309"/>
            <a:ext cx="752349" cy="1185764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C096BAB-6CAF-4037-AE72-57D1BF1744C3}"/>
              </a:ext>
            </a:extLst>
          </p:cNvPr>
          <p:cNvSpPr/>
          <p:nvPr/>
        </p:nvSpPr>
        <p:spPr>
          <a:xfrm>
            <a:off x="4885693" y="2610512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685B15A-DB70-415B-AB6C-24AFC5CE961E}"/>
              </a:ext>
            </a:extLst>
          </p:cNvPr>
          <p:cNvSpPr/>
          <p:nvPr/>
        </p:nvSpPr>
        <p:spPr>
          <a:xfrm>
            <a:off x="4886116" y="2856127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5C76B29-B95A-4D99-9E86-CA978FEFD9D5}"/>
              </a:ext>
            </a:extLst>
          </p:cNvPr>
          <p:cNvSpPr/>
          <p:nvPr/>
        </p:nvSpPr>
        <p:spPr>
          <a:xfrm>
            <a:off x="4875659" y="3097532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7472BC4-9C37-478E-ADEF-CBAD10934062}"/>
              </a:ext>
            </a:extLst>
          </p:cNvPr>
          <p:cNvSpPr/>
          <p:nvPr/>
        </p:nvSpPr>
        <p:spPr>
          <a:xfrm>
            <a:off x="5386736" y="2585379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7927271-AEF4-45C8-9FB4-4A8986C5C941}"/>
              </a:ext>
            </a:extLst>
          </p:cNvPr>
          <p:cNvSpPr/>
          <p:nvPr/>
        </p:nvSpPr>
        <p:spPr>
          <a:xfrm>
            <a:off x="5375582" y="2839930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867B192-B6ED-45CC-9CF8-BF058B6ED646}"/>
              </a:ext>
            </a:extLst>
          </p:cNvPr>
          <p:cNvSpPr/>
          <p:nvPr/>
        </p:nvSpPr>
        <p:spPr>
          <a:xfrm>
            <a:off x="5375582" y="3086636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4">
            <a:extLst>
              <a:ext uri="{FF2B5EF4-FFF2-40B4-BE49-F238E27FC236}">
                <a16:creationId xmlns:a16="http://schemas.microsoft.com/office/drawing/2014/main" id="{32C73F85-0C6E-4030-8A28-F4DB0371DF30}"/>
              </a:ext>
            </a:extLst>
          </p:cNvPr>
          <p:cNvSpPr/>
          <p:nvPr/>
        </p:nvSpPr>
        <p:spPr>
          <a:xfrm>
            <a:off x="5386737" y="2330828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3093996" y="1020256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3093996" y="1270388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3093996" y="1520520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3093995" y="1772276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8">
            <a:extLst>
              <a:ext uri="{FF2B5EF4-FFF2-40B4-BE49-F238E27FC236}">
                <a16:creationId xmlns:a16="http://schemas.microsoft.com/office/drawing/2014/main" id="{0B6BCC67-BC8F-47BA-833C-7127E8FEC502}"/>
              </a:ext>
            </a:extLst>
          </p:cNvPr>
          <p:cNvSpPr/>
          <p:nvPr/>
        </p:nvSpPr>
        <p:spPr>
          <a:xfrm>
            <a:off x="3093995" y="2059509"/>
            <a:ext cx="210030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3684307" y="1285190"/>
            <a:ext cx="71981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3684307" y="1535322"/>
            <a:ext cx="71981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3684306" y="1787078"/>
            <a:ext cx="719815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4499597" y="1285190"/>
            <a:ext cx="661622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4495366" y="1535322"/>
            <a:ext cx="661622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4491129" y="1787078"/>
            <a:ext cx="661622" cy="2278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3727219" y="1012760"/>
            <a:ext cx="311381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123206" y="999187"/>
            <a:ext cx="27021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495019" y="1012759"/>
            <a:ext cx="311381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891006" y="999186"/>
            <a:ext cx="27021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9">
            <a:extLst>
              <a:ext uri="{FF2B5EF4-FFF2-40B4-BE49-F238E27FC236}">
                <a16:creationId xmlns:a16="http://schemas.microsoft.com/office/drawing/2014/main" id="{6B2905E2-A4E3-4D8A-9D1E-50A65F5D0D7B}"/>
              </a:ext>
            </a:extLst>
          </p:cNvPr>
          <p:cNvSpPr/>
          <p:nvPr/>
        </p:nvSpPr>
        <p:spPr>
          <a:xfrm>
            <a:off x="3082628" y="2349678"/>
            <a:ext cx="1070272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0245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961873" y="0"/>
            <a:ext cx="8979795" cy="6858000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4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2169268" y="3621642"/>
            <a:ext cx="6138154" cy="3164799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3318514" y="4088877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3318514" y="4339009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3318514" y="4589141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3318513" y="4840897"/>
            <a:ext cx="570001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8">
            <a:extLst>
              <a:ext uri="{FF2B5EF4-FFF2-40B4-BE49-F238E27FC236}">
                <a16:creationId xmlns:a16="http://schemas.microsoft.com/office/drawing/2014/main" id="{0B6BCC67-BC8F-47BA-833C-7127E8FEC502}"/>
              </a:ext>
            </a:extLst>
          </p:cNvPr>
          <p:cNvSpPr/>
          <p:nvPr/>
        </p:nvSpPr>
        <p:spPr>
          <a:xfrm>
            <a:off x="3318513" y="5128130"/>
            <a:ext cx="63980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 9">
            <a:extLst>
              <a:ext uri="{FF2B5EF4-FFF2-40B4-BE49-F238E27FC236}">
                <a16:creationId xmlns:a16="http://schemas.microsoft.com/office/drawing/2014/main" id="{6B2905E2-A4E3-4D8A-9D1E-50A65F5D0D7B}"/>
              </a:ext>
            </a:extLst>
          </p:cNvPr>
          <p:cNvSpPr/>
          <p:nvPr/>
        </p:nvSpPr>
        <p:spPr>
          <a:xfrm>
            <a:off x="3318514" y="5415362"/>
            <a:ext cx="639802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10">
            <a:extLst>
              <a:ext uri="{FF2B5EF4-FFF2-40B4-BE49-F238E27FC236}">
                <a16:creationId xmlns:a16="http://schemas.microsoft.com/office/drawing/2014/main" id="{780BD45B-71E3-45CD-8AB8-919D19DE7256}"/>
              </a:ext>
            </a:extLst>
          </p:cNvPr>
          <p:cNvSpPr/>
          <p:nvPr/>
        </p:nvSpPr>
        <p:spPr>
          <a:xfrm>
            <a:off x="3318515" y="5924748"/>
            <a:ext cx="639802" cy="44242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11">
            <a:extLst>
              <a:ext uri="{FF2B5EF4-FFF2-40B4-BE49-F238E27FC236}">
                <a16:creationId xmlns:a16="http://schemas.microsoft.com/office/drawing/2014/main" id="{5898CEBD-DE16-4785-875C-A48EF0DD6597}"/>
              </a:ext>
            </a:extLst>
          </p:cNvPr>
          <p:cNvSpPr/>
          <p:nvPr/>
        </p:nvSpPr>
        <p:spPr>
          <a:xfrm>
            <a:off x="4018538" y="5924749"/>
            <a:ext cx="1040578" cy="431524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12">
            <a:extLst>
              <a:ext uri="{FF2B5EF4-FFF2-40B4-BE49-F238E27FC236}">
                <a16:creationId xmlns:a16="http://schemas.microsoft.com/office/drawing/2014/main" id="{B782B342-0AB5-4428-84C3-2960F9E958E8}"/>
              </a:ext>
            </a:extLst>
          </p:cNvPr>
          <p:cNvSpPr/>
          <p:nvPr/>
        </p:nvSpPr>
        <p:spPr>
          <a:xfrm>
            <a:off x="5122268" y="5415362"/>
            <a:ext cx="232079" cy="94091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13">
            <a:extLst>
              <a:ext uri="{FF2B5EF4-FFF2-40B4-BE49-F238E27FC236}">
                <a16:creationId xmlns:a16="http://schemas.microsoft.com/office/drawing/2014/main" id="{6C039719-4A0E-4446-B064-CE9220A796D7}"/>
              </a:ext>
            </a:extLst>
          </p:cNvPr>
          <p:cNvSpPr/>
          <p:nvPr/>
        </p:nvSpPr>
        <p:spPr>
          <a:xfrm>
            <a:off x="5435507" y="5415362"/>
            <a:ext cx="281808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14">
            <a:extLst>
              <a:ext uri="{FF2B5EF4-FFF2-40B4-BE49-F238E27FC236}">
                <a16:creationId xmlns:a16="http://schemas.microsoft.com/office/drawing/2014/main" id="{42C7D799-7B33-4765-9854-3D0062AC9D2B}"/>
              </a:ext>
            </a:extLst>
          </p:cNvPr>
          <p:cNvSpPr/>
          <p:nvPr/>
        </p:nvSpPr>
        <p:spPr>
          <a:xfrm>
            <a:off x="5442054" y="5924748"/>
            <a:ext cx="281808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15">
            <a:extLst>
              <a:ext uri="{FF2B5EF4-FFF2-40B4-BE49-F238E27FC236}">
                <a16:creationId xmlns:a16="http://schemas.microsoft.com/office/drawing/2014/main" id="{8FFED8FC-CF39-48D8-B95F-DADFAF5F5F18}"/>
              </a:ext>
            </a:extLst>
          </p:cNvPr>
          <p:cNvSpPr/>
          <p:nvPr/>
        </p:nvSpPr>
        <p:spPr>
          <a:xfrm>
            <a:off x="5821603" y="5415362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16">
            <a:extLst>
              <a:ext uri="{FF2B5EF4-FFF2-40B4-BE49-F238E27FC236}">
                <a16:creationId xmlns:a16="http://schemas.microsoft.com/office/drawing/2014/main" id="{65EB85E6-582B-417D-9503-296B96D9BBA7}"/>
              </a:ext>
            </a:extLst>
          </p:cNvPr>
          <p:cNvSpPr/>
          <p:nvPr/>
        </p:nvSpPr>
        <p:spPr>
          <a:xfrm>
            <a:off x="6210098" y="4150930"/>
            <a:ext cx="752349" cy="1185764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17">
            <a:extLst>
              <a:ext uri="{FF2B5EF4-FFF2-40B4-BE49-F238E27FC236}">
                <a16:creationId xmlns:a16="http://schemas.microsoft.com/office/drawing/2014/main" id="{EC096BAB-6CAF-4037-AE72-57D1BF1744C3}"/>
              </a:ext>
            </a:extLst>
          </p:cNvPr>
          <p:cNvSpPr/>
          <p:nvPr/>
        </p:nvSpPr>
        <p:spPr>
          <a:xfrm>
            <a:off x="5821603" y="5679133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18">
            <a:extLst>
              <a:ext uri="{FF2B5EF4-FFF2-40B4-BE49-F238E27FC236}">
                <a16:creationId xmlns:a16="http://schemas.microsoft.com/office/drawing/2014/main" id="{5685B15A-DB70-415B-AB6C-24AFC5CE961E}"/>
              </a:ext>
            </a:extLst>
          </p:cNvPr>
          <p:cNvSpPr/>
          <p:nvPr/>
        </p:nvSpPr>
        <p:spPr>
          <a:xfrm>
            <a:off x="5822026" y="5924748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19">
            <a:extLst>
              <a:ext uri="{FF2B5EF4-FFF2-40B4-BE49-F238E27FC236}">
                <a16:creationId xmlns:a16="http://schemas.microsoft.com/office/drawing/2014/main" id="{D5C76B29-B95A-4D99-9E86-CA978FEFD9D5}"/>
              </a:ext>
            </a:extLst>
          </p:cNvPr>
          <p:cNvSpPr/>
          <p:nvPr/>
        </p:nvSpPr>
        <p:spPr>
          <a:xfrm>
            <a:off x="5811569" y="6166153"/>
            <a:ext cx="391302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20">
            <a:extLst>
              <a:ext uri="{FF2B5EF4-FFF2-40B4-BE49-F238E27FC236}">
                <a16:creationId xmlns:a16="http://schemas.microsoft.com/office/drawing/2014/main" id="{07472BC4-9C37-478E-ADEF-CBAD10934062}"/>
              </a:ext>
            </a:extLst>
          </p:cNvPr>
          <p:cNvSpPr/>
          <p:nvPr/>
        </p:nvSpPr>
        <p:spPr>
          <a:xfrm>
            <a:off x="6322646" y="5654000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21">
            <a:extLst>
              <a:ext uri="{FF2B5EF4-FFF2-40B4-BE49-F238E27FC236}">
                <a16:creationId xmlns:a16="http://schemas.microsoft.com/office/drawing/2014/main" id="{D7927271-AEF4-45C8-9FB4-4A8986C5C941}"/>
              </a:ext>
            </a:extLst>
          </p:cNvPr>
          <p:cNvSpPr/>
          <p:nvPr/>
        </p:nvSpPr>
        <p:spPr>
          <a:xfrm>
            <a:off x="6311492" y="5908551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矩形 22">
            <a:extLst>
              <a:ext uri="{FF2B5EF4-FFF2-40B4-BE49-F238E27FC236}">
                <a16:creationId xmlns:a16="http://schemas.microsoft.com/office/drawing/2014/main" id="{F867B192-B6ED-45CC-9CF8-BF058B6ED646}"/>
              </a:ext>
            </a:extLst>
          </p:cNvPr>
          <p:cNvSpPr/>
          <p:nvPr/>
        </p:nvSpPr>
        <p:spPr>
          <a:xfrm>
            <a:off x="6311492" y="6155257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矩形 24">
            <a:extLst>
              <a:ext uri="{FF2B5EF4-FFF2-40B4-BE49-F238E27FC236}">
                <a16:creationId xmlns:a16="http://schemas.microsoft.com/office/drawing/2014/main" id="{32C73F85-0C6E-4030-8A28-F4DB0371DF30}"/>
              </a:ext>
            </a:extLst>
          </p:cNvPr>
          <p:cNvSpPr/>
          <p:nvPr/>
        </p:nvSpPr>
        <p:spPr>
          <a:xfrm>
            <a:off x="6322647" y="5399449"/>
            <a:ext cx="639801" cy="20101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029906" y="4088877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4029906" y="4339009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4029906" y="4589141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4029905" y="4840897"/>
            <a:ext cx="520254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8">
            <a:extLst>
              <a:ext uri="{FF2B5EF4-FFF2-40B4-BE49-F238E27FC236}">
                <a16:creationId xmlns:a16="http://schemas.microsoft.com/office/drawing/2014/main" id="{0B6BCC67-BC8F-47BA-833C-7127E8FEC502}"/>
              </a:ext>
            </a:extLst>
          </p:cNvPr>
          <p:cNvSpPr/>
          <p:nvPr/>
        </p:nvSpPr>
        <p:spPr>
          <a:xfrm>
            <a:off x="4029905" y="5128130"/>
            <a:ext cx="210030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4620217" y="4353811"/>
            <a:ext cx="71981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4620217" y="4603943"/>
            <a:ext cx="719815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4620216" y="4855699"/>
            <a:ext cx="719815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5">
            <a:extLst>
              <a:ext uri="{FF2B5EF4-FFF2-40B4-BE49-F238E27FC236}">
                <a16:creationId xmlns:a16="http://schemas.microsoft.com/office/drawing/2014/main" id="{2CB9D8FB-CAF6-49B7-BFC8-09541F152DA3}"/>
              </a:ext>
            </a:extLst>
          </p:cNvPr>
          <p:cNvSpPr/>
          <p:nvPr/>
        </p:nvSpPr>
        <p:spPr>
          <a:xfrm>
            <a:off x="5435507" y="4353811"/>
            <a:ext cx="661622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矩形 6">
            <a:extLst>
              <a:ext uri="{FF2B5EF4-FFF2-40B4-BE49-F238E27FC236}">
                <a16:creationId xmlns:a16="http://schemas.microsoft.com/office/drawing/2014/main" id="{F048ACC0-645D-47E0-B528-3E12E552B303}"/>
              </a:ext>
            </a:extLst>
          </p:cNvPr>
          <p:cNvSpPr/>
          <p:nvPr/>
        </p:nvSpPr>
        <p:spPr>
          <a:xfrm>
            <a:off x="5431276" y="4603943"/>
            <a:ext cx="661622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矩形 7">
            <a:extLst>
              <a:ext uri="{FF2B5EF4-FFF2-40B4-BE49-F238E27FC236}">
                <a16:creationId xmlns:a16="http://schemas.microsoft.com/office/drawing/2014/main" id="{5B70F27C-67D9-42D6-A7B3-08EC744FE8DD}"/>
              </a:ext>
            </a:extLst>
          </p:cNvPr>
          <p:cNvSpPr/>
          <p:nvPr/>
        </p:nvSpPr>
        <p:spPr>
          <a:xfrm>
            <a:off x="5427039" y="4855699"/>
            <a:ext cx="661622" cy="2278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4663129" y="4081381"/>
            <a:ext cx="311381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5059116" y="4067808"/>
            <a:ext cx="27021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5430929" y="4081380"/>
            <a:ext cx="311381" cy="23533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矩形 4">
            <a:extLst>
              <a:ext uri="{FF2B5EF4-FFF2-40B4-BE49-F238E27FC236}">
                <a16:creationId xmlns:a16="http://schemas.microsoft.com/office/drawing/2014/main" id="{71D4E100-A759-4456-8CC7-3370F0C045B0}"/>
              </a:ext>
            </a:extLst>
          </p:cNvPr>
          <p:cNvSpPr/>
          <p:nvPr/>
        </p:nvSpPr>
        <p:spPr>
          <a:xfrm>
            <a:off x="5826916" y="4067807"/>
            <a:ext cx="270213" cy="250132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矩形 9">
            <a:extLst>
              <a:ext uri="{FF2B5EF4-FFF2-40B4-BE49-F238E27FC236}">
                <a16:creationId xmlns:a16="http://schemas.microsoft.com/office/drawing/2014/main" id="{6B2905E2-A4E3-4D8A-9D1E-50A65F5D0D7B}"/>
              </a:ext>
            </a:extLst>
          </p:cNvPr>
          <p:cNvSpPr/>
          <p:nvPr/>
        </p:nvSpPr>
        <p:spPr>
          <a:xfrm>
            <a:off x="4018538" y="5418299"/>
            <a:ext cx="1070272" cy="464787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5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2174270" y="185043"/>
            <a:ext cx="6138154" cy="3164799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6407243" y="434648"/>
            <a:ext cx="1710790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6443690" y="792226"/>
            <a:ext cx="1649723" cy="32854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6443690" y="1178845"/>
            <a:ext cx="1649723" cy="30008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6443690" y="1537011"/>
            <a:ext cx="1649723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6443690" y="1880474"/>
            <a:ext cx="1649723" cy="23877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矩形 25">
            <a:extLst>
              <a:ext uri="{FF2B5EF4-FFF2-40B4-BE49-F238E27FC236}">
                <a16:creationId xmlns:a16="http://schemas.microsoft.com/office/drawing/2014/main" id="{AD23FB1F-26F0-45DA-89BB-FFB354F7FCEB}"/>
              </a:ext>
            </a:extLst>
          </p:cNvPr>
          <p:cNvSpPr/>
          <p:nvPr/>
        </p:nvSpPr>
        <p:spPr>
          <a:xfrm>
            <a:off x="2412739" y="2250371"/>
            <a:ext cx="5680673" cy="87985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5428521" y="434648"/>
            <a:ext cx="927300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5437001" y="792226"/>
            <a:ext cx="894200" cy="32854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5437001" y="1178845"/>
            <a:ext cx="894200" cy="30008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5437001" y="1537011"/>
            <a:ext cx="894200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5437001" y="1880474"/>
            <a:ext cx="894200" cy="23877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3385228" y="430410"/>
            <a:ext cx="1961637" cy="27971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3443167" y="779640"/>
            <a:ext cx="1912522" cy="32854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矩形 5">
            <a:extLst>
              <a:ext uri="{FF2B5EF4-FFF2-40B4-BE49-F238E27FC236}">
                <a16:creationId xmlns:a16="http://schemas.microsoft.com/office/drawing/2014/main" id="{E0B2F84F-0CD5-48BA-BDE5-3B43EBF1CA99}"/>
              </a:ext>
            </a:extLst>
          </p:cNvPr>
          <p:cNvSpPr/>
          <p:nvPr/>
        </p:nvSpPr>
        <p:spPr>
          <a:xfrm>
            <a:off x="2316731" y="430410"/>
            <a:ext cx="1013946" cy="260784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2325210" y="787987"/>
            <a:ext cx="1005467" cy="32854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3705966" y="1187144"/>
            <a:ext cx="1649723" cy="30008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3705966" y="1545310"/>
            <a:ext cx="1649723" cy="28538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3705966" y="1888773"/>
            <a:ext cx="1649723" cy="23877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矩形 21">
            <a:extLst>
              <a:ext uri="{FF2B5EF4-FFF2-40B4-BE49-F238E27FC236}">
                <a16:creationId xmlns:a16="http://schemas.microsoft.com/office/drawing/2014/main" id="{4B0897DD-A3C2-46F8-ADE8-525A84532ED4}"/>
              </a:ext>
            </a:extLst>
          </p:cNvPr>
          <p:cNvSpPr/>
          <p:nvPr/>
        </p:nvSpPr>
        <p:spPr>
          <a:xfrm>
            <a:off x="2791839" y="1187143"/>
            <a:ext cx="857882" cy="33450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矩形 22">
            <a:extLst>
              <a:ext uri="{FF2B5EF4-FFF2-40B4-BE49-F238E27FC236}">
                <a16:creationId xmlns:a16="http://schemas.microsoft.com/office/drawing/2014/main" id="{FB4CD082-F2C8-4223-9F6B-2D69FA9B9E1B}"/>
              </a:ext>
            </a:extLst>
          </p:cNvPr>
          <p:cNvSpPr/>
          <p:nvPr/>
        </p:nvSpPr>
        <p:spPr>
          <a:xfrm>
            <a:off x="2791839" y="1545310"/>
            <a:ext cx="857882" cy="31812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矩形 24">
            <a:extLst>
              <a:ext uri="{FF2B5EF4-FFF2-40B4-BE49-F238E27FC236}">
                <a16:creationId xmlns:a16="http://schemas.microsoft.com/office/drawing/2014/main" id="{E3020FA2-A3A3-4194-8741-6FD514B881AB}"/>
              </a:ext>
            </a:extLst>
          </p:cNvPr>
          <p:cNvSpPr/>
          <p:nvPr/>
        </p:nvSpPr>
        <p:spPr>
          <a:xfrm>
            <a:off x="2791839" y="1888773"/>
            <a:ext cx="857882" cy="26616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2" name="矩形 19">
            <a:extLst>
              <a:ext uri="{FF2B5EF4-FFF2-40B4-BE49-F238E27FC236}">
                <a16:creationId xmlns:a16="http://schemas.microsoft.com/office/drawing/2014/main" id="{6FE1BE1F-0DA2-439D-8D37-9A41818436DB}"/>
              </a:ext>
            </a:extLst>
          </p:cNvPr>
          <p:cNvSpPr/>
          <p:nvPr/>
        </p:nvSpPr>
        <p:spPr>
          <a:xfrm>
            <a:off x="2351507" y="1213322"/>
            <a:ext cx="327844" cy="90593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778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619" y="613977"/>
            <a:ext cx="4907280" cy="2575560"/>
          </a:xfrm>
          <a:prstGeom prst="rect">
            <a:avLst/>
          </a:prstGeom>
        </p:spPr>
      </p:pic>
      <p:pic>
        <p:nvPicPr>
          <p:cNvPr id="87" name="Picture 8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619" y="3501390"/>
            <a:ext cx="4907280" cy="259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53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42939" y="2366650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" name="Group 12"/>
          <p:cNvGrpSpPr/>
          <p:nvPr/>
        </p:nvGrpSpPr>
        <p:grpSpPr>
          <a:xfrm>
            <a:off x="314018" y="2139414"/>
            <a:ext cx="2312451" cy="355180"/>
            <a:chOff x="490453" y="791976"/>
            <a:chExt cx="1371598" cy="355180"/>
          </a:xfrm>
        </p:grpSpPr>
        <p:sp>
          <p:nvSpPr>
            <p:cNvPr id="14" name="Rounded Rectangle 1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找出錯誤文字欄位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19847" y="2813589"/>
            <a:ext cx="1906622" cy="50714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" name="Group 16"/>
          <p:cNvGrpSpPr/>
          <p:nvPr/>
        </p:nvGrpSpPr>
        <p:grpSpPr>
          <a:xfrm>
            <a:off x="877913" y="2703289"/>
            <a:ext cx="1590489" cy="285493"/>
            <a:chOff x="490453" y="791976"/>
            <a:chExt cx="1371598" cy="355180"/>
          </a:xfrm>
        </p:grpSpPr>
        <p:sp>
          <p:nvSpPr>
            <p:cNvPr id="18" name="Rounded Rectangle 1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錯誤文字內容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017091" y="2969949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陳式設計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709895" y="3505151"/>
            <a:ext cx="1906622" cy="13107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2" name="Group 21"/>
          <p:cNvGrpSpPr/>
          <p:nvPr/>
        </p:nvGrpSpPr>
        <p:grpSpPr>
          <a:xfrm>
            <a:off x="867961" y="3394852"/>
            <a:ext cx="1590489" cy="306227"/>
            <a:chOff x="490453" y="791976"/>
            <a:chExt cx="1371598" cy="355180"/>
          </a:xfrm>
        </p:grpSpPr>
        <p:sp>
          <p:nvSpPr>
            <p:cNvPr id="23" name="Rounded Rectangle 2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345978" y="4331387"/>
            <a:ext cx="546860" cy="413548"/>
            <a:chOff x="1162185" y="5314693"/>
            <a:chExt cx="656163" cy="482992"/>
          </a:xfrm>
        </p:grpSpPr>
        <p:sp>
          <p:nvSpPr>
            <p:cNvPr id="8" name="Oval 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370499" y="3729199"/>
            <a:ext cx="546860" cy="391464"/>
            <a:chOff x="1166417" y="5340485"/>
            <a:chExt cx="656163" cy="457200"/>
          </a:xfrm>
        </p:grpSpPr>
        <p:sp>
          <p:nvSpPr>
            <p:cNvPr id="30" name="Oval 2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09895" y="3888168"/>
            <a:ext cx="546860" cy="391464"/>
            <a:chOff x="1169977" y="5340485"/>
            <a:chExt cx="656163" cy="457200"/>
          </a:xfrm>
        </p:grpSpPr>
        <p:sp>
          <p:nvSpPr>
            <p:cNvPr id="33" name="Oval 3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021163" y="3879769"/>
            <a:ext cx="546860" cy="391464"/>
            <a:chOff x="1182517" y="5340485"/>
            <a:chExt cx="656163" cy="457200"/>
          </a:xfrm>
        </p:grpSpPr>
        <p:sp>
          <p:nvSpPr>
            <p:cNvPr id="36" name="Oval 3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26" name="Straight Arrow Connector 25"/>
          <p:cNvCxnSpPr>
            <a:stCxn id="8" idx="2"/>
            <a:endCxn id="33" idx="5"/>
          </p:cNvCxnSpPr>
          <p:nvPr/>
        </p:nvCxnSpPr>
        <p:spPr>
          <a:xfrm flipH="1" flipV="1">
            <a:off x="1126643" y="4222303"/>
            <a:ext cx="296579" cy="326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0"/>
            <a:endCxn id="30" idx="4"/>
          </p:cNvCxnSpPr>
          <p:nvPr/>
        </p:nvCxnSpPr>
        <p:spPr>
          <a:xfrm flipV="1">
            <a:off x="1619408" y="4120663"/>
            <a:ext cx="27489" cy="2107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8" idx="6"/>
            <a:endCxn id="36" idx="3"/>
          </p:cNvCxnSpPr>
          <p:nvPr/>
        </p:nvCxnSpPr>
        <p:spPr>
          <a:xfrm flipV="1">
            <a:off x="1828584" y="4213904"/>
            <a:ext cx="312242" cy="33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ounded Rectangle 50"/>
          <p:cNvSpPr/>
          <p:nvPr/>
        </p:nvSpPr>
        <p:spPr>
          <a:xfrm>
            <a:off x="398108" y="2609478"/>
            <a:ext cx="2534746" cy="2326958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Down Arrow 54"/>
          <p:cNvSpPr/>
          <p:nvPr/>
        </p:nvSpPr>
        <p:spPr>
          <a:xfrm>
            <a:off x="1470243" y="4851743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6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845070" y="5188751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ounded Rectangle 56"/>
          <p:cNvSpPr/>
          <p:nvPr/>
        </p:nvSpPr>
        <p:spPr>
          <a:xfrm>
            <a:off x="661401" y="6195391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8" name="Group 57"/>
          <p:cNvGrpSpPr/>
          <p:nvPr/>
        </p:nvGrpSpPr>
        <p:grpSpPr>
          <a:xfrm>
            <a:off x="807300" y="6008719"/>
            <a:ext cx="1590489" cy="307777"/>
            <a:chOff x="490453" y="747126"/>
            <a:chExt cx="1371598" cy="411338"/>
          </a:xfrm>
        </p:grpSpPr>
        <p:sp>
          <p:nvSpPr>
            <p:cNvPr id="59" name="Rounded Rectangle 5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61" name="Down Arrow 60"/>
          <p:cNvSpPr/>
          <p:nvPr/>
        </p:nvSpPr>
        <p:spPr>
          <a:xfrm>
            <a:off x="1463293" y="5733000"/>
            <a:ext cx="272094" cy="315600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TextBox 61"/>
          <p:cNvSpPr txBox="1"/>
          <p:nvPr/>
        </p:nvSpPr>
        <p:spPr>
          <a:xfrm>
            <a:off x="907772" y="626058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63" name="Rounded Rectangle 62"/>
          <p:cNvSpPr/>
          <p:nvPr/>
        </p:nvSpPr>
        <p:spPr>
          <a:xfrm>
            <a:off x="3443924" y="2366650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4" name="Group 63"/>
          <p:cNvGrpSpPr/>
          <p:nvPr/>
        </p:nvGrpSpPr>
        <p:grpSpPr>
          <a:xfrm>
            <a:off x="3515003" y="2139414"/>
            <a:ext cx="2312451" cy="355180"/>
            <a:chOff x="490453" y="791976"/>
            <a:chExt cx="1371598" cy="355180"/>
          </a:xfrm>
        </p:grpSpPr>
        <p:sp>
          <p:nvSpPr>
            <p:cNvPr id="65" name="Rounded Rectangle 6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67" name="Rounded Rectangle 66"/>
          <p:cNvSpPr/>
          <p:nvPr/>
        </p:nvSpPr>
        <p:spPr>
          <a:xfrm>
            <a:off x="3920832" y="2813589"/>
            <a:ext cx="1906622" cy="50714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8" name="Group 67"/>
          <p:cNvGrpSpPr/>
          <p:nvPr/>
        </p:nvGrpSpPr>
        <p:grpSpPr>
          <a:xfrm>
            <a:off x="4078898" y="2703289"/>
            <a:ext cx="1590489" cy="285493"/>
            <a:chOff x="490453" y="791976"/>
            <a:chExt cx="1371598" cy="355180"/>
          </a:xfrm>
        </p:grpSpPr>
        <p:sp>
          <p:nvSpPr>
            <p:cNvPr id="69" name="Rounded Rectangle 6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錯誤文字內容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4218076" y="2969949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陳式設計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2" name="Rounded Rectangle 71"/>
          <p:cNvSpPr/>
          <p:nvPr/>
        </p:nvSpPr>
        <p:spPr>
          <a:xfrm>
            <a:off x="3910880" y="3505151"/>
            <a:ext cx="1906622" cy="13107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3" name="Group 72"/>
          <p:cNvGrpSpPr/>
          <p:nvPr/>
        </p:nvGrpSpPr>
        <p:grpSpPr>
          <a:xfrm>
            <a:off x="4068946" y="3394852"/>
            <a:ext cx="1590489" cy="306227"/>
            <a:chOff x="490453" y="791976"/>
            <a:chExt cx="1371598" cy="355180"/>
          </a:xfrm>
        </p:grpSpPr>
        <p:sp>
          <p:nvSpPr>
            <p:cNvPr id="74" name="Rounded Rectangle 7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4571484" y="4353467"/>
            <a:ext cx="546860" cy="391464"/>
            <a:chOff x="1191607" y="5340485"/>
            <a:chExt cx="656163" cy="457200"/>
          </a:xfrm>
        </p:grpSpPr>
        <p:sp>
          <p:nvSpPr>
            <p:cNvPr id="77" name="Oval 7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4566514" y="3687998"/>
            <a:ext cx="546860" cy="461665"/>
            <a:chOff x="1160454" y="5292371"/>
            <a:chExt cx="656163" cy="539190"/>
          </a:xfrm>
        </p:grpSpPr>
        <p:sp>
          <p:nvSpPr>
            <p:cNvPr id="80" name="Oval 7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3910880" y="3853062"/>
            <a:ext cx="546860" cy="461665"/>
            <a:chOff x="1169977" y="5299490"/>
            <a:chExt cx="656163" cy="539190"/>
          </a:xfrm>
        </p:grpSpPr>
        <p:sp>
          <p:nvSpPr>
            <p:cNvPr id="83" name="Oval 8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5215813" y="3835031"/>
            <a:ext cx="546860" cy="461665"/>
            <a:chOff x="1174916" y="5288240"/>
            <a:chExt cx="656163" cy="539190"/>
          </a:xfrm>
        </p:grpSpPr>
        <p:sp>
          <p:nvSpPr>
            <p:cNvPr id="86" name="Oval 8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88" name="Straight Arrow Connector 87"/>
          <p:cNvCxnSpPr>
            <a:stCxn id="77" idx="2"/>
            <a:endCxn id="83" idx="5"/>
          </p:cNvCxnSpPr>
          <p:nvPr/>
        </p:nvCxnSpPr>
        <p:spPr>
          <a:xfrm flipH="1" flipV="1">
            <a:off x="4327628" y="4222303"/>
            <a:ext cx="296579" cy="326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7" idx="0"/>
            <a:endCxn id="80" idx="4"/>
          </p:cNvCxnSpPr>
          <p:nvPr/>
        </p:nvCxnSpPr>
        <p:spPr>
          <a:xfrm flipV="1">
            <a:off x="4826888" y="4120663"/>
            <a:ext cx="20994" cy="232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7" idx="6"/>
            <a:endCxn id="86" idx="3"/>
          </p:cNvCxnSpPr>
          <p:nvPr/>
        </p:nvCxnSpPr>
        <p:spPr>
          <a:xfrm flipV="1">
            <a:off x="5029569" y="4213904"/>
            <a:ext cx="312242" cy="33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ounded Rectangle 90"/>
          <p:cNvSpPr/>
          <p:nvPr/>
        </p:nvSpPr>
        <p:spPr>
          <a:xfrm>
            <a:off x="3599093" y="2609478"/>
            <a:ext cx="2534746" cy="2326958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Down Arrow 91"/>
          <p:cNvSpPr/>
          <p:nvPr/>
        </p:nvSpPr>
        <p:spPr>
          <a:xfrm>
            <a:off x="4671228" y="4851743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4046055" y="5188751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Rounded Rectangle 93"/>
          <p:cNvSpPr/>
          <p:nvPr/>
        </p:nvSpPr>
        <p:spPr>
          <a:xfrm>
            <a:off x="3862386" y="6195391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5" name="Group 94"/>
          <p:cNvGrpSpPr/>
          <p:nvPr/>
        </p:nvGrpSpPr>
        <p:grpSpPr>
          <a:xfrm>
            <a:off x="4008285" y="6008719"/>
            <a:ext cx="1590489" cy="307777"/>
            <a:chOff x="490453" y="747126"/>
            <a:chExt cx="1371598" cy="411338"/>
          </a:xfrm>
        </p:grpSpPr>
        <p:sp>
          <p:nvSpPr>
            <p:cNvPr id="96" name="Rounded Rectangle 9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98" name="Down Arrow 97"/>
          <p:cNvSpPr/>
          <p:nvPr/>
        </p:nvSpPr>
        <p:spPr>
          <a:xfrm>
            <a:off x="4664278" y="5733000"/>
            <a:ext cx="272094" cy="315600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TextBox 98"/>
          <p:cNvSpPr txBox="1"/>
          <p:nvPr/>
        </p:nvSpPr>
        <p:spPr>
          <a:xfrm>
            <a:off x="4108757" y="6260584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03" name="Down Arrow 102"/>
          <p:cNvSpPr/>
          <p:nvPr/>
        </p:nvSpPr>
        <p:spPr>
          <a:xfrm rot="16200000">
            <a:off x="3190254" y="4398422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0" name="Rounded Rectangle 99"/>
          <p:cNvSpPr/>
          <p:nvPr/>
        </p:nvSpPr>
        <p:spPr>
          <a:xfrm>
            <a:off x="7570978" y="2363577"/>
            <a:ext cx="2393857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1" name="Down Arrow 100"/>
          <p:cNvSpPr/>
          <p:nvPr/>
        </p:nvSpPr>
        <p:spPr>
          <a:xfrm>
            <a:off x="8541403" y="4421287"/>
            <a:ext cx="376100" cy="763135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2" name="Rounded Rectangle 101"/>
          <p:cNvSpPr/>
          <p:nvPr/>
        </p:nvSpPr>
        <p:spPr>
          <a:xfrm>
            <a:off x="7823385" y="5457495"/>
            <a:ext cx="1906622" cy="64117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7969284" y="5270823"/>
            <a:ext cx="1590489" cy="307777"/>
            <a:chOff x="490453" y="747126"/>
            <a:chExt cx="1371598" cy="411338"/>
          </a:xfrm>
        </p:grpSpPr>
        <p:sp>
          <p:nvSpPr>
            <p:cNvPr id="105" name="Rounded Rectangle 10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8092809" y="5612158"/>
            <a:ext cx="143626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7442768" y="4621962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辨識正確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7636627" y="2139414"/>
            <a:ext cx="1601175" cy="355180"/>
            <a:chOff x="490453" y="791976"/>
            <a:chExt cx="1371598" cy="355180"/>
          </a:xfrm>
        </p:grpSpPr>
        <p:sp>
          <p:nvSpPr>
            <p:cNvPr id="110" name="Rounded Rectangle 10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文件辨識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12" name="Down Arrow 111"/>
          <p:cNvSpPr/>
          <p:nvPr/>
        </p:nvSpPr>
        <p:spPr>
          <a:xfrm rot="16200000">
            <a:off x="10699899" y="4393084"/>
            <a:ext cx="376100" cy="492798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3" name="TextBox 112"/>
          <p:cNvSpPr txBox="1"/>
          <p:nvPr/>
        </p:nvSpPr>
        <p:spPr>
          <a:xfrm>
            <a:off x="10576987" y="4866848"/>
            <a:ext cx="61515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辨識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錯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誤</a:t>
            </a:r>
          </a:p>
        </p:txBody>
      </p:sp>
    </p:spTree>
    <p:extLst>
      <p:ext uri="{BB962C8B-B14F-4D97-AF65-F5344CB8AC3E}">
        <p14:creationId xmlns:p14="http://schemas.microsoft.com/office/powerpoint/2010/main" val="1855578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6760874" y="2438635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" name="Group 4"/>
          <p:cNvGrpSpPr/>
          <p:nvPr/>
        </p:nvGrpSpPr>
        <p:grpSpPr>
          <a:xfrm>
            <a:off x="6831953" y="2211399"/>
            <a:ext cx="2312451" cy="355180"/>
            <a:chOff x="490453" y="791976"/>
            <a:chExt cx="1371598" cy="355180"/>
          </a:xfrm>
        </p:grpSpPr>
        <p:sp>
          <p:nvSpPr>
            <p:cNvPr id="6" name="Rounded Rectangle 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8" name="Rounded Rectangle 7"/>
          <p:cNvSpPr/>
          <p:nvPr/>
        </p:nvSpPr>
        <p:spPr>
          <a:xfrm>
            <a:off x="9954970" y="304479"/>
            <a:ext cx="1906622" cy="50714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" name="Group 8"/>
          <p:cNvGrpSpPr/>
          <p:nvPr/>
        </p:nvGrpSpPr>
        <p:grpSpPr>
          <a:xfrm>
            <a:off x="10113036" y="194179"/>
            <a:ext cx="1590489" cy="285493"/>
            <a:chOff x="490453" y="791976"/>
            <a:chExt cx="1371598" cy="355180"/>
          </a:xfrm>
        </p:grpSpPr>
        <p:sp>
          <p:nvSpPr>
            <p:cNvPr id="10" name="Rounded Rectangle 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錯誤文字內容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0252214" y="460839"/>
            <a:ext cx="14362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陳式設計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9945018" y="996041"/>
            <a:ext cx="1906622" cy="131074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0103084" y="885742"/>
            <a:ext cx="1590489" cy="306227"/>
            <a:chOff x="490453" y="791976"/>
            <a:chExt cx="1371598" cy="355180"/>
          </a:xfrm>
        </p:grpSpPr>
        <p:sp>
          <p:nvSpPr>
            <p:cNvPr id="15" name="Rounded Rectangle 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0605622" y="1844357"/>
            <a:ext cx="546860" cy="391464"/>
            <a:chOff x="1191607" y="5340485"/>
            <a:chExt cx="656163" cy="457200"/>
          </a:xfrm>
        </p:grpSpPr>
        <p:sp>
          <p:nvSpPr>
            <p:cNvPr id="18" name="Oval 1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0600652" y="1178888"/>
            <a:ext cx="546860" cy="461665"/>
            <a:chOff x="1160454" y="5292371"/>
            <a:chExt cx="656163" cy="539190"/>
          </a:xfrm>
        </p:grpSpPr>
        <p:sp>
          <p:nvSpPr>
            <p:cNvPr id="21" name="Oval 20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9945018" y="1343952"/>
            <a:ext cx="546860" cy="461665"/>
            <a:chOff x="1169977" y="5299490"/>
            <a:chExt cx="656163" cy="539190"/>
          </a:xfrm>
        </p:grpSpPr>
        <p:sp>
          <p:nvSpPr>
            <p:cNvPr id="24" name="Oval 23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1249951" y="1325921"/>
            <a:ext cx="546860" cy="461665"/>
            <a:chOff x="1174916" y="5288240"/>
            <a:chExt cx="656163" cy="539190"/>
          </a:xfrm>
        </p:grpSpPr>
        <p:sp>
          <p:nvSpPr>
            <p:cNvPr id="27" name="Oval 2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29" name="Straight Arrow Connector 28"/>
          <p:cNvCxnSpPr>
            <a:stCxn id="18" idx="2"/>
            <a:endCxn id="24" idx="5"/>
          </p:cNvCxnSpPr>
          <p:nvPr/>
        </p:nvCxnSpPr>
        <p:spPr>
          <a:xfrm flipH="1" flipV="1">
            <a:off x="10361766" y="1713193"/>
            <a:ext cx="296579" cy="326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8" idx="0"/>
            <a:endCxn id="21" idx="4"/>
          </p:cNvCxnSpPr>
          <p:nvPr/>
        </p:nvCxnSpPr>
        <p:spPr>
          <a:xfrm flipV="1">
            <a:off x="10861026" y="1611553"/>
            <a:ext cx="20994" cy="232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8" idx="6"/>
            <a:endCxn id="27" idx="3"/>
          </p:cNvCxnSpPr>
          <p:nvPr/>
        </p:nvCxnSpPr>
        <p:spPr>
          <a:xfrm flipV="1">
            <a:off x="11063707" y="1704794"/>
            <a:ext cx="312242" cy="33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7093581" y="2629010"/>
            <a:ext cx="2251348" cy="1749167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Down Arrow 32"/>
          <p:cNvSpPr/>
          <p:nvPr/>
        </p:nvSpPr>
        <p:spPr>
          <a:xfrm>
            <a:off x="8100720" y="4400662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4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7377693" y="4737670"/>
            <a:ext cx="1715476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/>
          <p:cNvSpPr/>
          <p:nvPr/>
        </p:nvSpPr>
        <p:spPr>
          <a:xfrm>
            <a:off x="8015709" y="6137812"/>
            <a:ext cx="1533932" cy="444408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6" name="Group 35"/>
          <p:cNvGrpSpPr/>
          <p:nvPr/>
        </p:nvGrpSpPr>
        <p:grpSpPr>
          <a:xfrm>
            <a:off x="8083786" y="5959422"/>
            <a:ext cx="1405006" cy="307777"/>
            <a:chOff x="490453" y="747126"/>
            <a:chExt cx="1371598" cy="411338"/>
          </a:xfrm>
        </p:grpSpPr>
        <p:sp>
          <p:nvSpPr>
            <p:cNvPr id="37" name="Rounded Rectangle 36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修正文字內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39" name="Down Arrow 38"/>
          <p:cNvSpPr/>
          <p:nvPr/>
        </p:nvSpPr>
        <p:spPr>
          <a:xfrm rot="20543783">
            <a:off x="8568573" y="5245555"/>
            <a:ext cx="272094" cy="755850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8100377" y="6253618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41" name="Down Arrow 40"/>
          <p:cNvSpPr/>
          <p:nvPr/>
        </p:nvSpPr>
        <p:spPr>
          <a:xfrm rot="16200000">
            <a:off x="6456402" y="4470407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6219147" y="3967866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比對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94953" y="2393546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4" name="Group 43"/>
          <p:cNvGrpSpPr/>
          <p:nvPr/>
        </p:nvGrpSpPr>
        <p:grpSpPr>
          <a:xfrm>
            <a:off x="166032" y="2166310"/>
            <a:ext cx="2312451" cy="355180"/>
            <a:chOff x="490453" y="791976"/>
            <a:chExt cx="1371598" cy="355180"/>
          </a:xfrm>
        </p:grpSpPr>
        <p:sp>
          <p:nvSpPr>
            <p:cNvPr id="45" name="Rounded Rectangle 4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文字欄位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47" name="Rounded Rectangle 46"/>
          <p:cNvSpPr/>
          <p:nvPr/>
        </p:nvSpPr>
        <p:spPr>
          <a:xfrm>
            <a:off x="336898" y="2773804"/>
            <a:ext cx="2443666" cy="788193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8" name="Group 47"/>
          <p:cNvGrpSpPr/>
          <p:nvPr/>
        </p:nvGrpSpPr>
        <p:grpSpPr>
          <a:xfrm>
            <a:off x="729927" y="2624388"/>
            <a:ext cx="1590489" cy="307777"/>
            <a:chOff x="490453" y="773172"/>
            <a:chExt cx="1371598" cy="382903"/>
          </a:xfrm>
        </p:grpSpPr>
        <p:sp>
          <p:nvSpPr>
            <p:cNvPr id="49" name="Rounded Rectangle 48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315724" y="2882096"/>
            <a:ext cx="250717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康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海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","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":"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節至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113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日第</a:t>
            </a:r>
            <a:r>
              <a:rPr lang="en-US" altLang="zh-TW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節共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節</a:t>
            </a:r>
            <a:r>
              <a:rPr lang="en-US" altLang="zh-TW" sz="1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"]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561909" y="3804145"/>
            <a:ext cx="1906622" cy="1125629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3" name="Group 52"/>
          <p:cNvGrpSpPr/>
          <p:nvPr/>
        </p:nvGrpSpPr>
        <p:grpSpPr>
          <a:xfrm>
            <a:off x="719975" y="3651639"/>
            <a:ext cx="1590489" cy="306227"/>
            <a:chOff x="490453" y="791976"/>
            <a:chExt cx="1371598" cy="355180"/>
          </a:xfrm>
        </p:grpSpPr>
        <p:sp>
          <p:nvSpPr>
            <p:cNvPr id="54" name="Rounded Rectangle 53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213617" y="4482964"/>
            <a:ext cx="546860" cy="413548"/>
            <a:chOff x="1162185" y="5314693"/>
            <a:chExt cx="656163" cy="482992"/>
          </a:xfrm>
        </p:grpSpPr>
        <p:sp>
          <p:nvSpPr>
            <p:cNvPr id="57" name="Oval 56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62185" y="5314693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請假單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203502" y="3998850"/>
            <a:ext cx="546860" cy="391464"/>
            <a:chOff x="1166417" y="5340485"/>
            <a:chExt cx="656163" cy="457200"/>
          </a:xfrm>
        </p:grpSpPr>
        <p:sp>
          <p:nvSpPr>
            <p:cNvPr id="60" name="Oval 59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166417" y="5397025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日期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81779" y="4212717"/>
            <a:ext cx="546860" cy="391464"/>
            <a:chOff x="1169977" y="5340485"/>
            <a:chExt cx="656163" cy="457200"/>
          </a:xfrm>
        </p:grpSpPr>
        <p:sp>
          <p:nvSpPr>
            <p:cNvPr id="63" name="Oval 62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16997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</a:t>
              </a:r>
              <a:r>
                <a:rPr lang="zh-TW" altLang="en-US" sz="12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目</a:t>
              </a: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1840200" y="4217059"/>
            <a:ext cx="546860" cy="391464"/>
            <a:chOff x="1182517" y="5340485"/>
            <a:chExt cx="656163" cy="457200"/>
          </a:xfrm>
        </p:grpSpPr>
        <p:sp>
          <p:nvSpPr>
            <p:cNvPr id="66" name="Oval 65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182517" y="5405997"/>
              <a:ext cx="6561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姓名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68" name="Straight Arrow Connector 67"/>
          <p:cNvCxnSpPr>
            <a:stCxn id="57" idx="2"/>
            <a:endCxn id="63" idx="5"/>
          </p:cNvCxnSpPr>
          <p:nvPr/>
        </p:nvCxnSpPr>
        <p:spPr>
          <a:xfrm flipH="1" flipV="1">
            <a:off x="998527" y="4546852"/>
            <a:ext cx="292334" cy="1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58" idx="0"/>
            <a:endCxn id="60" idx="4"/>
          </p:cNvCxnSpPr>
          <p:nvPr/>
        </p:nvCxnSpPr>
        <p:spPr>
          <a:xfrm flipH="1" flipV="1">
            <a:off x="1479900" y="4390314"/>
            <a:ext cx="7147" cy="9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57" idx="6"/>
            <a:endCxn id="66" idx="3"/>
          </p:cNvCxnSpPr>
          <p:nvPr/>
        </p:nvCxnSpPr>
        <p:spPr>
          <a:xfrm flipV="1">
            <a:off x="1696223" y="4551194"/>
            <a:ext cx="263640" cy="1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ounded Rectangle 70"/>
          <p:cNvSpPr/>
          <p:nvPr/>
        </p:nvSpPr>
        <p:spPr>
          <a:xfrm>
            <a:off x="250121" y="2579455"/>
            <a:ext cx="2603859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Down Arrow 71"/>
          <p:cNvSpPr/>
          <p:nvPr/>
        </p:nvSpPr>
        <p:spPr>
          <a:xfrm>
            <a:off x="1322257" y="4959897"/>
            <a:ext cx="272094" cy="33303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3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695883" y="5274942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Rounded Rectangle 73"/>
          <p:cNvSpPr/>
          <p:nvPr/>
        </p:nvSpPr>
        <p:spPr>
          <a:xfrm>
            <a:off x="513415" y="6222287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5" name="Group 74"/>
          <p:cNvGrpSpPr/>
          <p:nvPr/>
        </p:nvGrpSpPr>
        <p:grpSpPr>
          <a:xfrm>
            <a:off x="659314" y="6035615"/>
            <a:ext cx="1590489" cy="307777"/>
            <a:chOff x="490453" y="747126"/>
            <a:chExt cx="1371598" cy="411338"/>
          </a:xfrm>
        </p:grpSpPr>
        <p:sp>
          <p:nvSpPr>
            <p:cNvPr id="76" name="Rounded Rectangle 7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欄位</a:t>
              </a:r>
            </a:p>
          </p:txBody>
        </p:sp>
      </p:grpSp>
      <p:sp>
        <p:nvSpPr>
          <p:cNvPr id="78" name="Down Arrow 77"/>
          <p:cNvSpPr/>
          <p:nvPr/>
        </p:nvSpPr>
        <p:spPr>
          <a:xfrm>
            <a:off x="1315307" y="5821884"/>
            <a:ext cx="272094" cy="253612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759786" y="6287480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目</a:t>
            </a:r>
          </a:p>
        </p:txBody>
      </p:sp>
      <p:sp>
        <p:nvSpPr>
          <p:cNvPr id="80" name="Rounded Rectangle 79"/>
          <p:cNvSpPr/>
          <p:nvPr/>
        </p:nvSpPr>
        <p:spPr>
          <a:xfrm>
            <a:off x="3295938" y="2393546"/>
            <a:ext cx="2899750" cy="4289368"/>
          </a:xfrm>
          <a:prstGeom prst="roundRect">
            <a:avLst>
              <a:gd name="adj" fmla="val 5290"/>
            </a:avLst>
          </a:prstGeom>
          <a:noFill/>
          <a:ln w="38100">
            <a:solidFill>
              <a:srgbClr val="FF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1" name="Group 80"/>
          <p:cNvGrpSpPr/>
          <p:nvPr/>
        </p:nvGrpSpPr>
        <p:grpSpPr>
          <a:xfrm>
            <a:off x="3367017" y="2166310"/>
            <a:ext cx="2312451" cy="355180"/>
            <a:chOff x="490453" y="791976"/>
            <a:chExt cx="1371598" cy="355180"/>
          </a:xfrm>
        </p:grpSpPr>
        <p:sp>
          <p:nvSpPr>
            <p:cNvPr id="82" name="Rounded Rectangle 81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40329" y="791976"/>
              <a:ext cx="12385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比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對</a:t>
              </a:r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文字內容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84" name="Rounded Rectangle 83"/>
          <p:cNvSpPr/>
          <p:nvPr/>
        </p:nvSpPr>
        <p:spPr>
          <a:xfrm>
            <a:off x="3762894" y="3717598"/>
            <a:ext cx="1906622" cy="1184462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5" name="Group 84"/>
          <p:cNvGrpSpPr/>
          <p:nvPr/>
        </p:nvGrpSpPr>
        <p:grpSpPr>
          <a:xfrm>
            <a:off x="3920960" y="3574146"/>
            <a:ext cx="1590489" cy="306227"/>
            <a:chOff x="490453" y="791976"/>
            <a:chExt cx="1371598" cy="355180"/>
          </a:xfrm>
        </p:grpSpPr>
        <p:sp>
          <p:nvSpPr>
            <p:cNvPr id="86" name="Rounded Rectangle 85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40331" y="791976"/>
              <a:ext cx="12385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知識圖譜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4423498" y="4481966"/>
            <a:ext cx="546860" cy="391464"/>
            <a:chOff x="1191607" y="5340485"/>
            <a:chExt cx="656163" cy="457200"/>
          </a:xfrm>
        </p:grpSpPr>
        <p:sp>
          <p:nvSpPr>
            <p:cNvPr id="89" name="Oval 88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1191607" y="5392989"/>
              <a:ext cx="656163" cy="323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科目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4394281" y="3936218"/>
            <a:ext cx="546860" cy="461665"/>
            <a:chOff x="1160454" y="5292371"/>
            <a:chExt cx="656163" cy="539190"/>
          </a:xfrm>
        </p:grpSpPr>
        <p:sp>
          <p:nvSpPr>
            <p:cNvPr id="92" name="Oval 91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160454" y="5292371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資料結構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3821809" y="4168894"/>
            <a:ext cx="546860" cy="461665"/>
            <a:chOff x="1169977" y="5299490"/>
            <a:chExt cx="656163" cy="539190"/>
          </a:xfrm>
        </p:grpSpPr>
        <p:sp>
          <p:nvSpPr>
            <p:cNvPr id="95" name="Oval 94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169977" y="529949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程式設計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5031898" y="4237353"/>
            <a:ext cx="546860" cy="461665"/>
            <a:chOff x="1174916" y="5288240"/>
            <a:chExt cx="656163" cy="539190"/>
          </a:xfrm>
        </p:grpSpPr>
        <p:sp>
          <p:nvSpPr>
            <p:cNvPr id="98" name="Oval 97"/>
            <p:cNvSpPr/>
            <p:nvPr/>
          </p:nvSpPr>
          <p:spPr>
            <a:xfrm>
              <a:off x="1254868" y="5340485"/>
              <a:ext cx="486383" cy="4572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1174916" y="5288240"/>
              <a:ext cx="656163" cy="539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2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雲端運算</a:t>
              </a:r>
              <a:endPara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00" name="Straight Arrow Connector 99"/>
          <p:cNvCxnSpPr>
            <a:stCxn id="89" idx="2"/>
            <a:endCxn id="95" idx="5"/>
          </p:cNvCxnSpPr>
          <p:nvPr/>
        </p:nvCxnSpPr>
        <p:spPr>
          <a:xfrm flipH="1" flipV="1">
            <a:off x="4238557" y="4538130"/>
            <a:ext cx="237664" cy="13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89" idx="0"/>
            <a:endCxn id="92" idx="4"/>
          </p:cNvCxnSpPr>
          <p:nvPr/>
        </p:nvCxnSpPr>
        <p:spPr>
          <a:xfrm flipH="1" flipV="1">
            <a:off x="4675649" y="4368878"/>
            <a:ext cx="3253" cy="113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89" idx="6"/>
            <a:endCxn id="98" idx="3"/>
          </p:cNvCxnSpPr>
          <p:nvPr/>
        </p:nvCxnSpPr>
        <p:spPr>
          <a:xfrm flipV="1">
            <a:off x="4881583" y="4616221"/>
            <a:ext cx="276313" cy="61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102"/>
          <p:cNvSpPr/>
          <p:nvPr/>
        </p:nvSpPr>
        <p:spPr>
          <a:xfrm>
            <a:off x="3451106" y="2579455"/>
            <a:ext cx="2588451" cy="2453339"/>
          </a:xfrm>
          <a:prstGeom prst="roundRect">
            <a:avLst>
              <a:gd name="adj" fmla="val 5192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Down Arrow 103"/>
          <p:cNvSpPr/>
          <p:nvPr/>
        </p:nvSpPr>
        <p:spPr>
          <a:xfrm>
            <a:off x="4523242" y="4921973"/>
            <a:ext cx="272094" cy="34518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5" name="Picture 8" descr="怎麼使用CHATGPT 最好玩? iPhone Android 生成式AI 使用教學文字遊戲用途介紹- 台中手機館-最便宜｜  台中推薦通訊行｜高價收購中古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977"/>
          <a:stretch/>
        </p:blipFill>
        <p:spPr bwMode="auto">
          <a:xfrm>
            <a:off x="3898069" y="5267156"/>
            <a:ext cx="1617621" cy="53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ounded Rectangle 105"/>
          <p:cNvSpPr/>
          <p:nvPr/>
        </p:nvSpPr>
        <p:spPr>
          <a:xfrm>
            <a:off x="3714400" y="6222287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7" name="Group 106"/>
          <p:cNvGrpSpPr/>
          <p:nvPr/>
        </p:nvGrpSpPr>
        <p:grpSpPr>
          <a:xfrm>
            <a:off x="3806785" y="6035615"/>
            <a:ext cx="1679832" cy="307777"/>
            <a:chOff x="444302" y="747126"/>
            <a:chExt cx="1448644" cy="411338"/>
          </a:xfrm>
        </p:grpSpPr>
        <p:sp>
          <p:nvSpPr>
            <p:cNvPr id="108" name="Rounded Rectangle 107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找到欄位文字內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110" name="Down Arrow 109"/>
          <p:cNvSpPr/>
          <p:nvPr/>
        </p:nvSpPr>
        <p:spPr>
          <a:xfrm>
            <a:off x="4516292" y="5801252"/>
            <a:ext cx="272094" cy="2742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1" name="TextBox 110"/>
          <p:cNvSpPr txBox="1"/>
          <p:nvPr/>
        </p:nvSpPr>
        <p:spPr>
          <a:xfrm>
            <a:off x="3960771" y="6287480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12" name="Down Arrow 111"/>
          <p:cNvSpPr/>
          <p:nvPr/>
        </p:nvSpPr>
        <p:spPr>
          <a:xfrm rot="16200000">
            <a:off x="3033801" y="4425318"/>
            <a:ext cx="272094" cy="31560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3" name="Rounded Rectangle 112"/>
          <p:cNvSpPr/>
          <p:nvPr/>
        </p:nvSpPr>
        <p:spPr>
          <a:xfrm>
            <a:off x="7265075" y="2847802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4" name="Group 113"/>
          <p:cNvGrpSpPr/>
          <p:nvPr/>
        </p:nvGrpSpPr>
        <p:grpSpPr>
          <a:xfrm>
            <a:off x="7416614" y="2698386"/>
            <a:ext cx="1590489" cy="307777"/>
            <a:chOff x="490453" y="773172"/>
            <a:chExt cx="1371598" cy="382903"/>
          </a:xfrm>
        </p:grpSpPr>
        <p:sp>
          <p:nvSpPr>
            <p:cNvPr id="115" name="Rounded Rectangle 114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7265075" y="3072401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8" name="Rounded Rectangle 117"/>
          <p:cNvSpPr/>
          <p:nvPr/>
        </p:nvSpPr>
        <p:spPr>
          <a:xfrm>
            <a:off x="7285307" y="3846964"/>
            <a:ext cx="1906622" cy="368394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9" name="Group 118"/>
          <p:cNvGrpSpPr/>
          <p:nvPr/>
        </p:nvGrpSpPr>
        <p:grpSpPr>
          <a:xfrm>
            <a:off x="7377692" y="3660292"/>
            <a:ext cx="1679832" cy="307777"/>
            <a:chOff x="444302" y="747126"/>
            <a:chExt cx="1448644" cy="411338"/>
          </a:xfrm>
        </p:grpSpPr>
        <p:sp>
          <p:nvSpPr>
            <p:cNvPr id="120" name="Rounded Rectangle 11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444302" y="747126"/>
              <a:ext cx="1448644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欄位文字內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容</a:t>
              </a:r>
            </a:p>
          </p:txBody>
        </p:sp>
      </p:grpSp>
      <p:sp>
        <p:nvSpPr>
          <p:cNvPr id="122" name="TextBox 121"/>
          <p:cNvSpPr txBox="1"/>
          <p:nvPr/>
        </p:nvSpPr>
        <p:spPr>
          <a:xfrm>
            <a:off x="7531678" y="3912157"/>
            <a:ext cx="14362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28" name="Rounded Rectangle 127"/>
          <p:cNvSpPr/>
          <p:nvPr/>
        </p:nvSpPr>
        <p:spPr>
          <a:xfrm>
            <a:off x="6832332" y="6135586"/>
            <a:ext cx="1108650" cy="445521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9" name="Group 128"/>
          <p:cNvGrpSpPr/>
          <p:nvPr/>
        </p:nvGrpSpPr>
        <p:grpSpPr>
          <a:xfrm>
            <a:off x="6882035" y="5949839"/>
            <a:ext cx="1006230" cy="307777"/>
            <a:chOff x="490453" y="747126"/>
            <a:chExt cx="1371598" cy="411338"/>
          </a:xfrm>
        </p:grpSpPr>
        <p:sp>
          <p:nvSpPr>
            <p:cNvPr id="130" name="Rounded Rectangle 129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539226" y="747126"/>
              <a:ext cx="1238596" cy="4113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正</a:t>
              </a:r>
              <a:r>
                <a:rPr lang="zh-TW" altLang="en-US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確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文字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32" name="TextBox 131"/>
          <p:cNvSpPr txBox="1"/>
          <p:nvPr/>
        </p:nvSpPr>
        <p:spPr>
          <a:xfrm>
            <a:off x="6931707" y="6244038"/>
            <a:ext cx="9415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</a:t>
            </a:r>
          </a:p>
        </p:txBody>
      </p:sp>
      <p:sp>
        <p:nvSpPr>
          <p:cNvPr id="133" name="Down Arrow 132"/>
          <p:cNvSpPr/>
          <p:nvPr/>
        </p:nvSpPr>
        <p:spPr>
          <a:xfrm rot="1619803">
            <a:off x="7550803" y="5197467"/>
            <a:ext cx="272094" cy="82474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4" name="TextBox 133"/>
          <p:cNvSpPr txBox="1"/>
          <p:nvPr/>
        </p:nvSpPr>
        <p:spPr>
          <a:xfrm>
            <a:off x="6931707" y="5303632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識正</a:t>
            </a: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確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8826667" y="5347164"/>
            <a:ext cx="63547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辨</a:t>
            </a:r>
            <a:r>
              <a:rPr lang="zh-TW" altLang="en-US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識錯誤</a:t>
            </a:r>
            <a:endParaRPr lang="en-US" altLang="zh-TW" sz="1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1" name="Rounded Rectangle 140"/>
          <p:cNvSpPr/>
          <p:nvPr/>
        </p:nvSpPr>
        <p:spPr>
          <a:xfrm>
            <a:off x="3766151" y="2789272"/>
            <a:ext cx="1916575" cy="692457"/>
          </a:xfrm>
          <a:prstGeom prst="roundRect">
            <a:avLst>
              <a:gd name="adj" fmla="val 5192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42" name="Group 141"/>
          <p:cNvGrpSpPr/>
          <p:nvPr/>
        </p:nvGrpSpPr>
        <p:grpSpPr>
          <a:xfrm>
            <a:off x="3917690" y="2639856"/>
            <a:ext cx="1590489" cy="307777"/>
            <a:chOff x="490453" y="773172"/>
            <a:chExt cx="1371598" cy="382903"/>
          </a:xfrm>
        </p:grpSpPr>
        <p:sp>
          <p:nvSpPr>
            <p:cNvPr id="143" name="Rounded Rectangle 142"/>
            <p:cNvSpPr/>
            <p:nvPr/>
          </p:nvSpPr>
          <p:spPr>
            <a:xfrm>
              <a:off x="490453" y="791976"/>
              <a:ext cx="1371598" cy="35518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540331" y="773172"/>
              <a:ext cx="1238596" cy="38290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OCR</a:t>
              </a:r>
              <a:r>
                <a:rPr lang="zh-TW" altLang="en-US" sz="1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字串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3766151" y="3013871"/>
            <a:ext cx="197720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科目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":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式設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"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151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379" y="127000"/>
            <a:ext cx="5739629" cy="6621847"/>
          </a:xfrm>
        </p:spPr>
      </p:pic>
    </p:spTree>
    <p:extLst>
      <p:ext uri="{BB962C8B-B14F-4D97-AF65-F5344CB8AC3E}">
        <p14:creationId xmlns:p14="http://schemas.microsoft.com/office/powerpoint/2010/main" val="330905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6630</TotalTime>
  <Words>2515</Words>
  <Application>Microsoft Office PowerPoint</Application>
  <PresentationFormat>Widescreen</PresentationFormat>
  <Paragraphs>463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新細明體</vt:lpstr>
      <vt:lpstr>標楷體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RAG流程7/15</vt:lpstr>
      <vt:lpstr>RAG流程最終版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sunny</dc:creator>
  <cp:lastModifiedBy>sunny</cp:lastModifiedBy>
  <cp:revision>149</cp:revision>
  <dcterms:created xsi:type="dcterms:W3CDTF">2024-07-07T17:21:11Z</dcterms:created>
  <dcterms:modified xsi:type="dcterms:W3CDTF">2024-09-10T18:20:49Z</dcterms:modified>
</cp:coreProperties>
</file>

<file path=docProps/thumbnail.jpeg>
</file>